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92" r:id="rId4"/>
    <p:sldId id="258" r:id="rId5"/>
    <p:sldId id="285" r:id="rId6"/>
    <p:sldId id="286" r:id="rId7"/>
    <p:sldId id="287" r:id="rId8"/>
    <p:sldId id="260" r:id="rId9"/>
    <p:sldId id="280" r:id="rId10"/>
    <p:sldId id="261" r:id="rId11"/>
    <p:sldId id="294" r:id="rId12"/>
    <p:sldId id="296" r:id="rId13"/>
    <p:sldId id="262" r:id="rId14"/>
    <p:sldId id="279" r:id="rId15"/>
    <p:sldId id="284" r:id="rId16"/>
    <p:sldId id="293" r:id="rId17"/>
    <p:sldId id="295" r:id="rId18"/>
    <p:sldId id="264" r:id="rId19"/>
    <p:sldId id="265" r:id="rId20"/>
    <p:sldId id="269" r:id="rId21"/>
    <p:sldId id="278" r:id="rId22"/>
    <p:sldId id="282" r:id="rId23"/>
    <p:sldId id="270" r:id="rId24"/>
    <p:sldId id="271" r:id="rId25"/>
    <p:sldId id="272" r:id="rId26"/>
    <p:sldId id="276" r:id="rId27"/>
    <p:sldId id="290" r:id="rId28"/>
    <p:sldId id="288" r:id="rId29"/>
    <p:sldId id="289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Carpenter" userId="e4cc4bf1b7284a51" providerId="LiveId" clId="{0EB90A50-7F6D-40E3-A32E-7E7A5E7072C8}"/>
    <pc:docChg chg="undo custSel addSld delSld modSld sldOrd">
      <pc:chgData name="Cindy Carpenter" userId="e4cc4bf1b7284a51" providerId="LiveId" clId="{0EB90A50-7F6D-40E3-A32E-7E7A5E7072C8}" dt="2026-03-13T19:07:33.061" v="5360" actId="115"/>
      <pc:docMkLst>
        <pc:docMk/>
      </pc:docMkLst>
      <pc:sldChg chg="addSp delSp modSp mod">
        <pc:chgData name="Cindy Carpenter" userId="e4cc4bf1b7284a51" providerId="LiveId" clId="{0EB90A50-7F6D-40E3-A32E-7E7A5E7072C8}" dt="2026-03-03T21:55:26.172" v="4576" actId="1076"/>
        <pc:sldMkLst>
          <pc:docMk/>
          <pc:sldMk cId="2801778747" sldId="256"/>
        </pc:sldMkLst>
        <pc:spChg chg="mod">
          <ac:chgData name="Cindy Carpenter" userId="e4cc4bf1b7284a51" providerId="LiveId" clId="{0EB90A50-7F6D-40E3-A32E-7E7A5E7072C8}" dt="2026-02-25T18:10:35.290" v="3539" actId="20577"/>
          <ac:spMkLst>
            <pc:docMk/>
            <pc:sldMk cId="2801778747" sldId="256"/>
            <ac:spMk id="2" creationId="{67091CCA-0621-4D93-874D-BB0B88161095}"/>
          </ac:spMkLst>
        </pc:spChg>
        <pc:spChg chg="mod">
          <ac:chgData name="Cindy Carpenter" userId="e4cc4bf1b7284a51" providerId="LiveId" clId="{0EB90A50-7F6D-40E3-A32E-7E7A5E7072C8}" dt="2026-02-25T18:10:55.336" v="3542" actId="14100"/>
          <ac:spMkLst>
            <pc:docMk/>
            <pc:sldMk cId="2801778747" sldId="256"/>
            <ac:spMk id="3" creationId="{626E8C30-DCF5-4293-A420-72FFD1108772}"/>
          </ac:spMkLst>
        </pc:spChg>
        <pc:spChg chg="add mod">
          <ac:chgData name="Cindy Carpenter" userId="e4cc4bf1b7284a51" providerId="LiveId" clId="{0EB90A50-7F6D-40E3-A32E-7E7A5E7072C8}" dt="2026-02-25T18:21:19.571" v="3561" actId="14100"/>
          <ac:spMkLst>
            <pc:docMk/>
            <pc:sldMk cId="2801778747" sldId="256"/>
            <ac:spMk id="10" creationId="{5304D6D5-ED52-7669-BD5A-3A824004181D}"/>
          </ac:spMkLst>
        </pc:spChg>
        <pc:picChg chg="mod">
          <ac:chgData name="Cindy Carpenter" userId="e4cc4bf1b7284a51" providerId="LiveId" clId="{0EB90A50-7F6D-40E3-A32E-7E7A5E7072C8}" dt="2026-03-03T21:55:26.172" v="4576" actId="1076"/>
          <ac:picMkLst>
            <pc:docMk/>
            <pc:sldMk cId="2801778747" sldId="256"/>
            <ac:picMk id="5" creationId="{96DDD1FA-B363-414B-A8D1-97CA2E3C34DD}"/>
          </ac:picMkLst>
        </pc:picChg>
        <pc:picChg chg="add mod">
          <ac:chgData name="Cindy Carpenter" userId="e4cc4bf1b7284a51" providerId="LiveId" clId="{0EB90A50-7F6D-40E3-A32E-7E7A5E7072C8}" dt="2026-02-25T18:22:43.422" v="3564" actId="1076"/>
          <ac:picMkLst>
            <pc:docMk/>
            <pc:sldMk cId="2801778747" sldId="256"/>
            <ac:picMk id="9" creationId="{E84F0F16-A563-B1B5-7AB7-2A89D89D0870}"/>
          </ac:picMkLst>
        </pc:picChg>
      </pc:sldChg>
      <pc:sldChg chg="addSp modSp mod">
        <pc:chgData name="Cindy Carpenter" userId="e4cc4bf1b7284a51" providerId="LiveId" clId="{0EB90A50-7F6D-40E3-A32E-7E7A5E7072C8}" dt="2026-03-13T18:57:59.337" v="5313" actId="115"/>
        <pc:sldMkLst>
          <pc:docMk/>
          <pc:sldMk cId="1572359188" sldId="257"/>
        </pc:sldMkLst>
        <pc:spChg chg="mod">
          <ac:chgData name="Cindy Carpenter" userId="e4cc4bf1b7284a51" providerId="LiveId" clId="{0EB90A50-7F6D-40E3-A32E-7E7A5E7072C8}" dt="2026-03-13T18:57:59.337" v="5313" actId="115"/>
          <ac:spMkLst>
            <pc:docMk/>
            <pc:sldMk cId="1572359188" sldId="257"/>
            <ac:spMk id="3" creationId="{7D23AAF7-0A0C-4934-868C-DFCC8B0B9B37}"/>
          </ac:spMkLst>
        </pc:spChg>
        <pc:picChg chg="add mod">
          <ac:chgData name="Cindy Carpenter" userId="e4cc4bf1b7284a51" providerId="LiveId" clId="{0EB90A50-7F6D-40E3-A32E-7E7A5E7072C8}" dt="2026-03-03T21:55:15.510" v="4575" actId="14100"/>
          <ac:picMkLst>
            <pc:docMk/>
            <pc:sldMk cId="1572359188" sldId="257"/>
            <ac:picMk id="4" creationId="{4CF4D3BA-16D8-DB9A-7AF6-DCA435E377B4}"/>
          </ac:picMkLst>
        </pc:picChg>
      </pc:sldChg>
      <pc:sldChg chg="addSp delSp modSp mod">
        <pc:chgData name="Cindy Carpenter" userId="e4cc4bf1b7284a51" providerId="LiveId" clId="{0EB90A50-7F6D-40E3-A32E-7E7A5E7072C8}" dt="2026-03-13T18:59:15.208" v="5324" actId="20577"/>
        <pc:sldMkLst>
          <pc:docMk/>
          <pc:sldMk cId="1693975298" sldId="258"/>
        </pc:sldMkLst>
        <pc:spChg chg="mod">
          <ac:chgData name="Cindy Carpenter" userId="e4cc4bf1b7284a51" providerId="LiveId" clId="{0EB90A50-7F6D-40E3-A32E-7E7A5E7072C8}" dt="2026-03-13T18:59:15.208" v="5324" actId="20577"/>
          <ac:spMkLst>
            <pc:docMk/>
            <pc:sldMk cId="1693975298" sldId="258"/>
            <ac:spMk id="3" creationId="{98988FF8-B612-4248-8C0C-C21DB96A427A}"/>
          </ac:spMkLst>
        </pc:spChg>
        <pc:spChg chg="mod">
          <ac:chgData name="Cindy Carpenter" userId="e4cc4bf1b7284a51" providerId="LiveId" clId="{0EB90A50-7F6D-40E3-A32E-7E7A5E7072C8}" dt="2026-02-19T17:17:28.920" v="843" actId="6549"/>
          <ac:spMkLst>
            <pc:docMk/>
            <pc:sldMk cId="1693975298" sldId="258"/>
            <ac:spMk id="5" creationId="{2C636396-262F-C2D8-2848-AFBCADBBBAEF}"/>
          </ac:spMkLst>
        </pc:spChg>
        <pc:picChg chg="add mod">
          <ac:chgData name="Cindy Carpenter" userId="e4cc4bf1b7284a51" providerId="LiveId" clId="{0EB90A50-7F6D-40E3-A32E-7E7A5E7072C8}" dt="2026-03-03T21:54:58.424" v="4571" actId="14100"/>
          <ac:picMkLst>
            <pc:docMk/>
            <pc:sldMk cId="1693975298" sldId="258"/>
            <ac:picMk id="4" creationId="{D38FBCD7-A09E-41F4-801C-B31A813883D2}"/>
          </ac:picMkLst>
        </pc:picChg>
      </pc:sldChg>
      <pc:sldChg chg="addSp modSp mod ord">
        <pc:chgData name="Cindy Carpenter" userId="e4cc4bf1b7284a51" providerId="LiveId" clId="{0EB90A50-7F6D-40E3-A32E-7E7A5E7072C8}" dt="2026-03-13T19:01:56.857" v="5338" actId="20577"/>
        <pc:sldMkLst>
          <pc:docMk/>
          <pc:sldMk cId="1215452907" sldId="260"/>
        </pc:sldMkLst>
        <pc:spChg chg="mod">
          <ac:chgData name="Cindy Carpenter" userId="e4cc4bf1b7284a51" providerId="LiveId" clId="{0EB90A50-7F6D-40E3-A32E-7E7A5E7072C8}" dt="2026-03-13T19:01:26.919" v="5327" actId="20577"/>
          <ac:spMkLst>
            <pc:docMk/>
            <pc:sldMk cId="1215452907" sldId="260"/>
            <ac:spMk id="2" creationId="{7027BD9B-4AE3-4D92-93A8-7D960B7C8CF4}"/>
          </ac:spMkLst>
        </pc:spChg>
        <pc:spChg chg="mod">
          <ac:chgData name="Cindy Carpenter" userId="e4cc4bf1b7284a51" providerId="LiveId" clId="{0EB90A50-7F6D-40E3-A32E-7E7A5E7072C8}" dt="2026-03-13T19:01:56.857" v="5338" actId="20577"/>
          <ac:spMkLst>
            <pc:docMk/>
            <pc:sldMk cId="1215452907" sldId="260"/>
            <ac:spMk id="3" creationId="{B6E36D45-E799-4CB4-9F9F-AAAD9F1D8712}"/>
          </ac:spMkLst>
        </pc:spChg>
        <pc:picChg chg="add mod">
          <ac:chgData name="Cindy Carpenter" userId="e4cc4bf1b7284a51" providerId="LiveId" clId="{0EB90A50-7F6D-40E3-A32E-7E7A5E7072C8}" dt="2026-03-03T21:54:21.718" v="4563" actId="14100"/>
          <ac:picMkLst>
            <pc:docMk/>
            <pc:sldMk cId="1215452907" sldId="260"/>
            <ac:picMk id="4" creationId="{85C430DD-4789-9D40-EE38-388D20C9FB7A}"/>
          </ac:picMkLst>
        </pc:picChg>
      </pc:sldChg>
      <pc:sldChg chg="addSp modSp mod">
        <pc:chgData name="Cindy Carpenter" userId="e4cc4bf1b7284a51" providerId="LiveId" clId="{0EB90A50-7F6D-40E3-A32E-7E7A5E7072C8}" dt="2026-03-03T21:54:05.760" v="4560" actId="14100"/>
        <pc:sldMkLst>
          <pc:docMk/>
          <pc:sldMk cId="3095507795" sldId="261"/>
        </pc:sldMkLst>
        <pc:picChg chg="add mod">
          <ac:chgData name="Cindy Carpenter" userId="e4cc4bf1b7284a51" providerId="LiveId" clId="{0EB90A50-7F6D-40E3-A32E-7E7A5E7072C8}" dt="2026-03-03T21:54:05.760" v="4560" actId="14100"/>
          <ac:picMkLst>
            <pc:docMk/>
            <pc:sldMk cId="3095507795" sldId="261"/>
            <ac:picMk id="4" creationId="{7BB0E281-041A-D11A-170E-A2AD77856A8A}"/>
          </ac:picMkLst>
        </pc:picChg>
      </pc:sldChg>
      <pc:sldChg chg="addSp modSp mod">
        <pc:chgData name="Cindy Carpenter" userId="e4cc4bf1b7284a51" providerId="LiveId" clId="{0EB90A50-7F6D-40E3-A32E-7E7A5E7072C8}" dt="2026-03-03T21:51:34.520" v="4531" actId="1076"/>
        <pc:sldMkLst>
          <pc:docMk/>
          <pc:sldMk cId="3392288165" sldId="262"/>
        </pc:sldMkLst>
        <pc:picChg chg="add mod">
          <ac:chgData name="Cindy Carpenter" userId="e4cc4bf1b7284a51" providerId="LiveId" clId="{0EB90A50-7F6D-40E3-A32E-7E7A5E7072C8}" dt="2026-03-03T21:51:34.520" v="4531" actId="1076"/>
          <ac:picMkLst>
            <pc:docMk/>
            <pc:sldMk cId="3392288165" sldId="262"/>
            <ac:picMk id="4" creationId="{21EF50A7-2587-23CB-5150-BB7B3C87A16C}"/>
          </ac:picMkLst>
        </pc:picChg>
      </pc:sldChg>
      <pc:sldChg chg="addSp modSp mod">
        <pc:chgData name="Cindy Carpenter" userId="e4cc4bf1b7284a51" providerId="LiveId" clId="{0EB90A50-7F6D-40E3-A32E-7E7A5E7072C8}" dt="2026-03-03T21:52:11.724" v="4537" actId="1076"/>
        <pc:sldMkLst>
          <pc:docMk/>
          <pc:sldMk cId="1333707746" sldId="264"/>
        </pc:sldMkLst>
        <pc:picChg chg="add mod">
          <ac:chgData name="Cindy Carpenter" userId="e4cc4bf1b7284a51" providerId="LiveId" clId="{0EB90A50-7F6D-40E3-A32E-7E7A5E7072C8}" dt="2026-03-03T21:52:11.724" v="4537" actId="1076"/>
          <ac:picMkLst>
            <pc:docMk/>
            <pc:sldMk cId="1333707746" sldId="264"/>
            <ac:picMk id="4" creationId="{A77A9EA4-9322-26F8-FCAB-6CFE70D0E30C}"/>
          </ac:picMkLst>
        </pc:picChg>
      </pc:sldChg>
      <pc:sldChg chg="addSp modSp mod">
        <pc:chgData name="Cindy Carpenter" userId="e4cc4bf1b7284a51" providerId="LiveId" clId="{0EB90A50-7F6D-40E3-A32E-7E7A5E7072C8}" dt="2026-03-03T21:52:17.577" v="4538" actId="1076"/>
        <pc:sldMkLst>
          <pc:docMk/>
          <pc:sldMk cId="3630938108" sldId="265"/>
        </pc:sldMkLst>
        <pc:picChg chg="add mod">
          <ac:chgData name="Cindy Carpenter" userId="e4cc4bf1b7284a51" providerId="LiveId" clId="{0EB90A50-7F6D-40E3-A32E-7E7A5E7072C8}" dt="2026-03-03T21:52:17.577" v="4538" actId="1076"/>
          <ac:picMkLst>
            <pc:docMk/>
            <pc:sldMk cId="3630938108" sldId="265"/>
            <ac:picMk id="4" creationId="{1BF3B60A-662C-5C4A-A032-6709A07EC4BD}"/>
          </ac:picMkLst>
        </pc:picChg>
      </pc:sldChg>
      <pc:sldChg chg="addSp delSp modSp mod">
        <pc:chgData name="Cindy Carpenter" userId="e4cc4bf1b7284a51" providerId="LiveId" clId="{0EB90A50-7F6D-40E3-A32E-7E7A5E7072C8}" dt="2026-03-03T21:52:34.994" v="4541" actId="14100"/>
        <pc:sldMkLst>
          <pc:docMk/>
          <pc:sldMk cId="538720141" sldId="269"/>
        </pc:sldMkLst>
        <pc:spChg chg="mod">
          <ac:chgData name="Cindy Carpenter" userId="e4cc4bf1b7284a51" providerId="LiveId" clId="{0EB90A50-7F6D-40E3-A32E-7E7A5E7072C8}" dt="2026-02-25T18:07:23.426" v="3521" actId="14100"/>
          <ac:spMkLst>
            <pc:docMk/>
            <pc:sldMk cId="538720141" sldId="269"/>
            <ac:spMk id="2" creationId="{165D3EF7-7D34-4112-9F44-DCF05183360D}"/>
          </ac:spMkLst>
        </pc:spChg>
        <pc:spChg chg="mod">
          <ac:chgData name="Cindy Carpenter" userId="e4cc4bf1b7284a51" providerId="LiveId" clId="{0EB90A50-7F6D-40E3-A32E-7E7A5E7072C8}" dt="2026-02-25T18:08:03.608" v="3528" actId="20577"/>
          <ac:spMkLst>
            <pc:docMk/>
            <pc:sldMk cId="538720141" sldId="269"/>
            <ac:spMk id="3" creationId="{71AEB44F-A6E4-4C7E-B9A2-73B3EC72B107}"/>
          </ac:spMkLst>
        </pc:spChg>
        <pc:spChg chg="add mod">
          <ac:chgData name="Cindy Carpenter" userId="e4cc4bf1b7284a51" providerId="LiveId" clId="{0EB90A50-7F6D-40E3-A32E-7E7A5E7072C8}" dt="2026-03-03T21:52:34.994" v="4541" actId="14100"/>
          <ac:spMkLst>
            <pc:docMk/>
            <pc:sldMk cId="538720141" sldId="269"/>
            <ac:spMk id="10" creationId="{8FF6C5D6-8139-153C-C037-7FC3872A8585}"/>
          </ac:spMkLst>
        </pc:spChg>
        <pc:picChg chg="add mod">
          <ac:chgData name="Cindy Carpenter" userId="e4cc4bf1b7284a51" providerId="LiveId" clId="{0EB90A50-7F6D-40E3-A32E-7E7A5E7072C8}" dt="2026-03-03T21:52:22.928" v="4539" actId="1076"/>
          <ac:picMkLst>
            <pc:docMk/>
            <pc:sldMk cId="538720141" sldId="269"/>
            <ac:picMk id="4" creationId="{CEDFC741-3496-B725-BA94-9A5AA4A63E18}"/>
          </ac:picMkLst>
        </pc:picChg>
        <pc:picChg chg="add mod">
          <ac:chgData name="Cindy Carpenter" userId="e4cc4bf1b7284a51" providerId="LiveId" clId="{0EB90A50-7F6D-40E3-A32E-7E7A5E7072C8}" dt="2026-02-25T18:07:37.827" v="3525" actId="1076"/>
          <ac:picMkLst>
            <pc:docMk/>
            <pc:sldMk cId="538720141" sldId="269"/>
            <ac:picMk id="9" creationId="{B99E0A51-0270-7659-EA0A-B6F144F20BCC}"/>
          </ac:picMkLst>
        </pc:picChg>
      </pc:sldChg>
      <pc:sldChg chg="addSp modSp mod">
        <pc:chgData name="Cindy Carpenter" userId="e4cc4bf1b7284a51" providerId="LiveId" clId="{0EB90A50-7F6D-40E3-A32E-7E7A5E7072C8}" dt="2026-03-13T19:07:33.061" v="5360" actId="115"/>
        <pc:sldMkLst>
          <pc:docMk/>
          <pc:sldMk cId="556864539" sldId="270"/>
        </pc:sldMkLst>
        <pc:spChg chg="mod">
          <ac:chgData name="Cindy Carpenter" userId="e4cc4bf1b7284a51" providerId="LiveId" clId="{0EB90A50-7F6D-40E3-A32E-7E7A5E7072C8}" dt="2026-03-13T19:07:33.061" v="5360" actId="115"/>
          <ac:spMkLst>
            <pc:docMk/>
            <pc:sldMk cId="556864539" sldId="270"/>
            <ac:spMk id="3" creationId="{26538492-4409-47E6-8657-A40277A659C8}"/>
          </ac:spMkLst>
        </pc:spChg>
        <pc:picChg chg="add mod">
          <ac:chgData name="Cindy Carpenter" userId="e4cc4bf1b7284a51" providerId="LiveId" clId="{0EB90A50-7F6D-40E3-A32E-7E7A5E7072C8}" dt="2026-03-03T21:52:57.836" v="4546" actId="1076"/>
          <ac:picMkLst>
            <pc:docMk/>
            <pc:sldMk cId="556864539" sldId="270"/>
            <ac:picMk id="4" creationId="{AB154673-7855-7B7C-1798-D9C60BEA3A06}"/>
          </ac:picMkLst>
        </pc:picChg>
      </pc:sldChg>
      <pc:sldChg chg="addSp modSp mod">
        <pc:chgData name="Cindy Carpenter" userId="e4cc4bf1b7284a51" providerId="LiveId" clId="{0EB90A50-7F6D-40E3-A32E-7E7A5E7072C8}" dt="2026-03-03T21:53:03.609" v="4547" actId="1076"/>
        <pc:sldMkLst>
          <pc:docMk/>
          <pc:sldMk cId="1587194137" sldId="271"/>
        </pc:sldMkLst>
        <pc:picChg chg="add mod">
          <ac:chgData name="Cindy Carpenter" userId="e4cc4bf1b7284a51" providerId="LiveId" clId="{0EB90A50-7F6D-40E3-A32E-7E7A5E7072C8}" dt="2026-03-03T21:53:03.609" v="4547" actId="1076"/>
          <ac:picMkLst>
            <pc:docMk/>
            <pc:sldMk cId="1587194137" sldId="271"/>
            <ac:picMk id="4" creationId="{3C03232A-4F56-EB2F-2A19-369CA590EBAA}"/>
          </ac:picMkLst>
        </pc:picChg>
      </pc:sldChg>
      <pc:sldChg chg="addSp modSp mod">
        <pc:chgData name="Cindy Carpenter" userId="e4cc4bf1b7284a51" providerId="LiveId" clId="{0EB90A50-7F6D-40E3-A32E-7E7A5E7072C8}" dt="2026-03-03T21:53:11.858" v="4549" actId="14100"/>
        <pc:sldMkLst>
          <pc:docMk/>
          <pc:sldMk cId="2776939915" sldId="272"/>
        </pc:sldMkLst>
        <pc:spChg chg="mod">
          <ac:chgData name="Cindy Carpenter" userId="e4cc4bf1b7284a51" providerId="LiveId" clId="{0EB90A50-7F6D-40E3-A32E-7E7A5E7072C8}" dt="2026-02-24T15:28:36.625" v="2179" actId="27636"/>
          <ac:spMkLst>
            <pc:docMk/>
            <pc:sldMk cId="2776939915" sldId="272"/>
            <ac:spMk id="3" creationId="{92582CF8-C5F8-450C-A809-16DBBAACFEF2}"/>
          </ac:spMkLst>
        </pc:spChg>
        <pc:spChg chg="mod">
          <ac:chgData name="Cindy Carpenter" userId="e4cc4bf1b7284a51" providerId="LiveId" clId="{0EB90A50-7F6D-40E3-A32E-7E7A5E7072C8}" dt="2026-02-24T15:28:18.021" v="2177" actId="255"/>
          <ac:spMkLst>
            <pc:docMk/>
            <pc:sldMk cId="2776939915" sldId="272"/>
            <ac:spMk id="4" creationId="{86591149-D268-4489-9F3D-87395998D2A7}"/>
          </ac:spMkLst>
        </pc:spChg>
        <pc:picChg chg="add mod">
          <ac:chgData name="Cindy Carpenter" userId="e4cc4bf1b7284a51" providerId="LiveId" clId="{0EB90A50-7F6D-40E3-A32E-7E7A5E7072C8}" dt="2026-03-03T21:53:11.858" v="4549" actId="14100"/>
          <ac:picMkLst>
            <pc:docMk/>
            <pc:sldMk cId="2776939915" sldId="272"/>
            <ac:picMk id="5" creationId="{B3D6A621-92E6-DF3C-FFB3-9477531A05DB}"/>
          </ac:picMkLst>
        </pc:picChg>
      </pc:sldChg>
      <pc:sldChg chg="addSp modSp mod">
        <pc:chgData name="Cindy Carpenter" userId="e4cc4bf1b7284a51" providerId="LiveId" clId="{0EB90A50-7F6D-40E3-A32E-7E7A5E7072C8}" dt="2026-03-09T18:38:36.333" v="4922" actId="27636"/>
        <pc:sldMkLst>
          <pc:docMk/>
          <pc:sldMk cId="3630350687" sldId="276"/>
        </pc:sldMkLst>
        <pc:spChg chg="mod">
          <ac:chgData name="Cindy Carpenter" userId="e4cc4bf1b7284a51" providerId="LiveId" clId="{0EB90A50-7F6D-40E3-A32E-7E7A5E7072C8}" dt="2026-03-09T18:38:36.333" v="4922" actId="27636"/>
          <ac:spMkLst>
            <pc:docMk/>
            <pc:sldMk cId="3630350687" sldId="276"/>
            <ac:spMk id="3" creationId="{60720841-7EB2-4C0D-AE3F-E92DC70305BB}"/>
          </ac:spMkLst>
        </pc:spChg>
        <pc:picChg chg="add mod">
          <ac:chgData name="Cindy Carpenter" userId="e4cc4bf1b7284a51" providerId="LiveId" clId="{0EB90A50-7F6D-40E3-A32E-7E7A5E7072C8}" dt="2026-03-03T21:53:16.622" v="4550" actId="1076"/>
          <ac:picMkLst>
            <pc:docMk/>
            <pc:sldMk cId="3630350687" sldId="276"/>
            <ac:picMk id="4" creationId="{1FE83F3A-468C-22C5-980B-FDD0BA22D8D2}"/>
          </ac:picMkLst>
        </pc:picChg>
      </pc:sldChg>
      <pc:sldChg chg="addSp modSp mod">
        <pc:chgData name="Cindy Carpenter" userId="e4cc4bf1b7284a51" providerId="LiveId" clId="{0EB90A50-7F6D-40E3-A32E-7E7A5E7072C8}" dt="2026-03-03T21:52:45.781" v="4543" actId="14100"/>
        <pc:sldMkLst>
          <pc:docMk/>
          <pc:sldMk cId="689945572" sldId="278"/>
        </pc:sldMkLst>
        <pc:spChg chg="mod">
          <ac:chgData name="Cindy Carpenter" userId="e4cc4bf1b7284a51" providerId="LiveId" clId="{0EB90A50-7F6D-40E3-A32E-7E7A5E7072C8}" dt="2026-02-19T17:43:46.483" v="1567" actId="20577"/>
          <ac:spMkLst>
            <pc:docMk/>
            <pc:sldMk cId="689945572" sldId="278"/>
            <ac:spMk id="2" creationId="{D8E25518-5E44-2DAC-D75D-22402E3FF95F}"/>
          </ac:spMkLst>
        </pc:spChg>
        <pc:spChg chg="mod">
          <ac:chgData name="Cindy Carpenter" userId="e4cc4bf1b7284a51" providerId="LiveId" clId="{0EB90A50-7F6D-40E3-A32E-7E7A5E7072C8}" dt="2026-02-19T17:44:12.735" v="1568" actId="113"/>
          <ac:spMkLst>
            <pc:docMk/>
            <pc:sldMk cId="689945572" sldId="278"/>
            <ac:spMk id="3" creationId="{E6DF1472-42ED-B014-BC1F-226CECD3A681}"/>
          </ac:spMkLst>
        </pc:spChg>
        <pc:picChg chg="add mod">
          <ac:chgData name="Cindy Carpenter" userId="e4cc4bf1b7284a51" providerId="LiveId" clId="{0EB90A50-7F6D-40E3-A32E-7E7A5E7072C8}" dt="2026-03-03T21:52:45.781" v="4543" actId="14100"/>
          <ac:picMkLst>
            <pc:docMk/>
            <pc:sldMk cId="689945572" sldId="278"/>
            <ac:picMk id="4" creationId="{5E107587-5735-B53C-DDEB-FA5BAC12B963}"/>
          </ac:picMkLst>
        </pc:picChg>
      </pc:sldChg>
      <pc:sldChg chg="addSp modSp mod">
        <pc:chgData name="Cindy Carpenter" userId="e4cc4bf1b7284a51" providerId="LiveId" clId="{0EB90A50-7F6D-40E3-A32E-7E7A5E7072C8}" dt="2026-03-03T21:51:41.119" v="4532" actId="1076"/>
        <pc:sldMkLst>
          <pc:docMk/>
          <pc:sldMk cId="1528040949" sldId="279"/>
        </pc:sldMkLst>
        <pc:picChg chg="add mod">
          <ac:chgData name="Cindy Carpenter" userId="e4cc4bf1b7284a51" providerId="LiveId" clId="{0EB90A50-7F6D-40E3-A32E-7E7A5E7072C8}" dt="2026-03-03T21:51:41.119" v="4532" actId="1076"/>
          <ac:picMkLst>
            <pc:docMk/>
            <pc:sldMk cId="1528040949" sldId="279"/>
            <ac:picMk id="3" creationId="{17E6E984-431B-49FC-B307-36DC31210888}"/>
          </ac:picMkLst>
        </pc:picChg>
      </pc:sldChg>
      <pc:sldChg chg="addSp modSp mod">
        <pc:chgData name="Cindy Carpenter" userId="e4cc4bf1b7284a51" providerId="LiveId" clId="{0EB90A50-7F6D-40E3-A32E-7E7A5E7072C8}" dt="2026-03-03T21:54:11.495" v="4561" actId="1076"/>
        <pc:sldMkLst>
          <pc:docMk/>
          <pc:sldMk cId="4005868934" sldId="280"/>
        </pc:sldMkLst>
        <pc:spChg chg="mod">
          <ac:chgData name="Cindy Carpenter" userId="e4cc4bf1b7284a51" providerId="LiveId" clId="{0EB90A50-7F6D-40E3-A32E-7E7A5E7072C8}" dt="2026-02-11T17:03:56.319" v="461" actId="20577"/>
          <ac:spMkLst>
            <pc:docMk/>
            <pc:sldMk cId="4005868934" sldId="280"/>
            <ac:spMk id="2" creationId="{D94B308F-4EE7-FBCA-255D-0DF65FCB0975}"/>
          </ac:spMkLst>
        </pc:spChg>
        <pc:picChg chg="add mod">
          <ac:chgData name="Cindy Carpenter" userId="e4cc4bf1b7284a51" providerId="LiveId" clId="{0EB90A50-7F6D-40E3-A32E-7E7A5E7072C8}" dt="2026-03-03T21:54:11.495" v="4561" actId="1076"/>
          <ac:picMkLst>
            <pc:docMk/>
            <pc:sldMk cId="4005868934" sldId="280"/>
            <ac:picMk id="5" creationId="{C7A1E647-96F6-DE63-520D-83AE7F5A9B8B}"/>
          </ac:picMkLst>
        </pc:picChg>
      </pc:sldChg>
      <pc:sldChg chg="addSp modSp mod">
        <pc:chgData name="Cindy Carpenter" userId="e4cc4bf1b7284a51" providerId="LiveId" clId="{0EB90A50-7F6D-40E3-A32E-7E7A5E7072C8}" dt="2026-03-03T21:52:53.113" v="4545" actId="14100"/>
        <pc:sldMkLst>
          <pc:docMk/>
          <pc:sldMk cId="1555564293" sldId="282"/>
        </pc:sldMkLst>
        <pc:picChg chg="add mod">
          <ac:chgData name="Cindy Carpenter" userId="e4cc4bf1b7284a51" providerId="LiveId" clId="{0EB90A50-7F6D-40E3-A32E-7E7A5E7072C8}" dt="2026-03-03T21:52:53.113" v="4545" actId="14100"/>
          <ac:picMkLst>
            <pc:docMk/>
            <pc:sldMk cId="1555564293" sldId="282"/>
            <ac:picMk id="5" creationId="{036530DE-546E-9EF9-4D75-9612F938609A}"/>
          </ac:picMkLst>
        </pc:picChg>
      </pc:sldChg>
      <pc:sldChg chg="addSp modSp mod">
        <pc:chgData name="Cindy Carpenter" userId="e4cc4bf1b7284a51" providerId="LiveId" clId="{0EB90A50-7F6D-40E3-A32E-7E7A5E7072C8}" dt="2026-03-03T21:51:50.854" v="4534" actId="14100"/>
        <pc:sldMkLst>
          <pc:docMk/>
          <pc:sldMk cId="4232160819" sldId="284"/>
        </pc:sldMkLst>
        <pc:picChg chg="add mod">
          <ac:chgData name="Cindy Carpenter" userId="e4cc4bf1b7284a51" providerId="LiveId" clId="{0EB90A50-7F6D-40E3-A32E-7E7A5E7072C8}" dt="2026-03-03T21:51:50.854" v="4534" actId="14100"/>
          <ac:picMkLst>
            <pc:docMk/>
            <pc:sldMk cId="4232160819" sldId="284"/>
            <ac:picMk id="5" creationId="{B56252F3-2977-324B-E54D-AF4CC06BCA2F}"/>
          </ac:picMkLst>
        </pc:picChg>
      </pc:sldChg>
      <pc:sldChg chg="addSp modSp mod">
        <pc:chgData name="Cindy Carpenter" userId="e4cc4bf1b7284a51" providerId="LiveId" clId="{0EB90A50-7F6D-40E3-A32E-7E7A5E7072C8}" dt="2026-03-13T19:00:07.474" v="5326" actId="2711"/>
        <pc:sldMkLst>
          <pc:docMk/>
          <pc:sldMk cId="151399053" sldId="285"/>
        </pc:sldMkLst>
        <pc:spChg chg="mod">
          <ac:chgData name="Cindy Carpenter" userId="e4cc4bf1b7284a51" providerId="LiveId" clId="{0EB90A50-7F6D-40E3-A32E-7E7A5E7072C8}" dt="2026-03-13T19:00:07.474" v="5326" actId="2711"/>
          <ac:spMkLst>
            <pc:docMk/>
            <pc:sldMk cId="151399053" sldId="285"/>
            <ac:spMk id="2" creationId="{8AC62F99-21A9-2A36-1048-2C0EA1501788}"/>
          </ac:spMkLst>
        </pc:spChg>
        <pc:picChg chg="add mod">
          <ac:chgData name="Cindy Carpenter" userId="e4cc4bf1b7284a51" providerId="LiveId" clId="{0EB90A50-7F6D-40E3-A32E-7E7A5E7072C8}" dt="2026-03-03T21:54:50.156" v="4569" actId="14100"/>
          <ac:picMkLst>
            <pc:docMk/>
            <pc:sldMk cId="151399053" sldId="285"/>
            <ac:picMk id="5" creationId="{B69CFCE8-E96B-F11E-6C40-9558FE50AADD}"/>
          </ac:picMkLst>
        </pc:picChg>
      </pc:sldChg>
      <pc:sldChg chg="addSp modSp mod ord">
        <pc:chgData name="Cindy Carpenter" userId="e4cc4bf1b7284a51" providerId="LiveId" clId="{0EB90A50-7F6D-40E3-A32E-7E7A5E7072C8}" dt="2026-03-03T21:54:40.708" v="4567" actId="14100"/>
        <pc:sldMkLst>
          <pc:docMk/>
          <pc:sldMk cId="4099213062" sldId="286"/>
        </pc:sldMkLst>
        <pc:spChg chg="mod">
          <ac:chgData name="Cindy Carpenter" userId="e4cc4bf1b7284a51" providerId="LiveId" clId="{0EB90A50-7F6D-40E3-A32E-7E7A5E7072C8}" dt="2026-03-03T21:28:02.442" v="3847" actId="20577"/>
          <ac:spMkLst>
            <pc:docMk/>
            <pc:sldMk cId="4099213062" sldId="286"/>
            <ac:spMk id="3" creationId="{89410386-EA53-B89E-13DA-1B1631746D18}"/>
          </ac:spMkLst>
        </pc:spChg>
        <pc:picChg chg="add mod">
          <ac:chgData name="Cindy Carpenter" userId="e4cc4bf1b7284a51" providerId="LiveId" clId="{0EB90A50-7F6D-40E3-A32E-7E7A5E7072C8}" dt="2026-03-03T21:54:40.708" v="4567" actId="14100"/>
          <ac:picMkLst>
            <pc:docMk/>
            <pc:sldMk cId="4099213062" sldId="286"/>
            <ac:picMk id="4" creationId="{937BC14D-AD28-E9C0-C7BE-8F93AD8151BB}"/>
          </ac:picMkLst>
        </pc:picChg>
      </pc:sldChg>
      <pc:sldChg chg="addSp modSp mod ord">
        <pc:chgData name="Cindy Carpenter" userId="e4cc4bf1b7284a51" providerId="LiveId" clId="{0EB90A50-7F6D-40E3-A32E-7E7A5E7072C8}" dt="2026-03-03T21:54:29.771" v="4565" actId="14100"/>
        <pc:sldMkLst>
          <pc:docMk/>
          <pc:sldMk cId="1796207476" sldId="287"/>
        </pc:sldMkLst>
        <pc:spChg chg="mod">
          <ac:chgData name="Cindy Carpenter" userId="e4cc4bf1b7284a51" providerId="LiveId" clId="{0EB90A50-7F6D-40E3-A32E-7E7A5E7072C8}" dt="2026-02-11T16:51:16.550" v="22" actId="122"/>
          <ac:spMkLst>
            <pc:docMk/>
            <pc:sldMk cId="1796207476" sldId="287"/>
            <ac:spMk id="2" creationId="{C56CE8D0-99DC-BEC4-FC56-03FDBCACEF09}"/>
          </ac:spMkLst>
        </pc:spChg>
        <pc:picChg chg="add mod">
          <ac:chgData name="Cindy Carpenter" userId="e4cc4bf1b7284a51" providerId="LiveId" clId="{0EB90A50-7F6D-40E3-A32E-7E7A5E7072C8}" dt="2026-03-03T21:54:29.771" v="4565" actId="14100"/>
          <ac:picMkLst>
            <pc:docMk/>
            <pc:sldMk cId="1796207476" sldId="287"/>
            <ac:picMk id="3" creationId="{CC90CCD5-40D3-2E01-8EA1-D8484708FD9E}"/>
          </ac:picMkLst>
        </pc:picChg>
        <pc:picChg chg="mod">
          <ac:chgData name="Cindy Carpenter" userId="e4cc4bf1b7284a51" providerId="LiveId" clId="{0EB90A50-7F6D-40E3-A32E-7E7A5E7072C8}" dt="2026-02-11T16:51:38.971" v="23" actId="14100"/>
          <ac:picMkLst>
            <pc:docMk/>
            <pc:sldMk cId="1796207476" sldId="287"/>
            <ac:picMk id="11" creationId="{EEFF5824-E233-5084-978D-DCE73EEA9BAD}"/>
          </ac:picMkLst>
        </pc:picChg>
      </pc:sldChg>
      <pc:sldChg chg="addSp delSp modSp new mod ord">
        <pc:chgData name="Cindy Carpenter" userId="e4cc4bf1b7284a51" providerId="LiveId" clId="{0EB90A50-7F6D-40E3-A32E-7E7A5E7072C8}" dt="2026-03-03T21:55:44.785" v="4578"/>
        <pc:sldMkLst>
          <pc:docMk/>
          <pc:sldMk cId="3164623900" sldId="288"/>
        </pc:sldMkLst>
        <pc:spChg chg="mod">
          <ac:chgData name="Cindy Carpenter" userId="e4cc4bf1b7284a51" providerId="LiveId" clId="{0EB90A50-7F6D-40E3-A32E-7E7A5E7072C8}" dt="2026-02-11T17:01:39.052" v="403" actId="255"/>
          <ac:spMkLst>
            <pc:docMk/>
            <pc:sldMk cId="3164623900" sldId="288"/>
            <ac:spMk id="2" creationId="{56D2D0DE-5296-2650-F32F-656C1EC77A83}"/>
          </ac:spMkLst>
        </pc:spChg>
        <pc:spChg chg="mod">
          <ac:chgData name="Cindy Carpenter" userId="e4cc4bf1b7284a51" providerId="LiveId" clId="{0EB90A50-7F6D-40E3-A32E-7E7A5E7072C8}" dt="2026-02-11T16:57:53.883" v="287" actId="20577"/>
          <ac:spMkLst>
            <pc:docMk/>
            <pc:sldMk cId="3164623900" sldId="288"/>
            <ac:spMk id="4" creationId="{09EE4D20-83E4-FEA3-D0F7-9B3AE6D6264B}"/>
          </ac:spMkLst>
        </pc:spChg>
        <pc:spChg chg="add mod">
          <ac:chgData name="Cindy Carpenter" userId="e4cc4bf1b7284a51" providerId="LiveId" clId="{0EB90A50-7F6D-40E3-A32E-7E7A5E7072C8}" dt="2026-02-11T16:58:56.297" v="289" actId="255"/>
          <ac:spMkLst>
            <pc:docMk/>
            <pc:sldMk cId="3164623900" sldId="288"/>
            <ac:spMk id="7" creationId="{1C200977-C4C8-12E4-19F3-D9E683F750A6}"/>
          </ac:spMkLst>
        </pc:spChg>
        <pc:picChg chg="add mod">
          <ac:chgData name="Cindy Carpenter" userId="e4cc4bf1b7284a51" providerId="LiveId" clId="{0EB90A50-7F6D-40E3-A32E-7E7A5E7072C8}" dt="2026-02-25T18:21:28.764" v="3562" actId="1076"/>
          <ac:picMkLst>
            <pc:docMk/>
            <pc:sldMk cId="3164623900" sldId="288"/>
            <ac:picMk id="6" creationId="{6C4771BC-891B-1ED8-593C-7259D8BFDAE7}"/>
          </ac:picMkLst>
        </pc:picChg>
        <pc:picChg chg="add mod">
          <ac:chgData name="Cindy Carpenter" userId="e4cc4bf1b7284a51" providerId="LiveId" clId="{0EB90A50-7F6D-40E3-A32E-7E7A5E7072C8}" dt="2026-03-03T21:53:41.241" v="4556" actId="14100"/>
          <ac:picMkLst>
            <pc:docMk/>
            <pc:sldMk cId="3164623900" sldId="288"/>
            <ac:picMk id="8" creationId="{F52B881B-3F72-A95B-F57C-EE32165A705B}"/>
          </ac:picMkLst>
        </pc:picChg>
      </pc:sldChg>
      <pc:sldChg chg="addSp modSp new mod ord">
        <pc:chgData name="Cindy Carpenter" userId="e4cc4bf1b7284a51" providerId="LiveId" clId="{0EB90A50-7F6D-40E3-A32E-7E7A5E7072C8}" dt="2026-03-03T21:53:34.476" v="4554" actId="14100"/>
        <pc:sldMkLst>
          <pc:docMk/>
          <pc:sldMk cId="2305188893" sldId="289"/>
        </pc:sldMkLst>
        <pc:spChg chg="mod">
          <ac:chgData name="Cindy Carpenter" userId="e4cc4bf1b7284a51" providerId="LiveId" clId="{0EB90A50-7F6D-40E3-A32E-7E7A5E7072C8}" dt="2026-02-24T18:39:10.831" v="2590" actId="6549"/>
          <ac:spMkLst>
            <pc:docMk/>
            <pc:sldMk cId="2305188893" sldId="289"/>
            <ac:spMk id="2" creationId="{6E2AD3DD-6B1D-D610-ADF8-E8C7D1347530}"/>
          </ac:spMkLst>
        </pc:spChg>
        <pc:spChg chg="mod">
          <ac:chgData name="Cindy Carpenter" userId="e4cc4bf1b7284a51" providerId="LiveId" clId="{0EB90A50-7F6D-40E3-A32E-7E7A5E7072C8}" dt="2026-03-03T21:48:33.834" v="4512" actId="5793"/>
          <ac:spMkLst>
            <pc:docMk/>
            <pc:sldMk cId="2305188893" sldId="289"/>
            <ac:spMk id="3" creationId="{A98D4343-5D16-CB84-EA98-1251C5ADC7C4}"/>
          </ac:spMkLst>
        </pc:spChg>
        <pc:picChg chg="add mod">
          <ac:chgData name="Cindy Carpenter" userId="e4cc4bf1b7284a51" providerId="LiveId" clId="{0EB90A50-7F6D-40E3-A32E-7E7A5E7072C8}" dt="2026-03-03T21:53:34.476" v="4554" actId="14100"/>
          <ac:picMkLst>
            <pc:docMk/>
            <pc:sldMk cId="2305188893" sldId="289"/>
            <ac:picMk id="4" creationId="{CCAC8D07-C058-AE55-34B1-CF459B5E378D}"/>
          </ac:picMkLst>
        </pc:picChg>
      </pc:sldChg>
      <pc:sldChg chg="addSp delSp modSp new mod ord modClrScheme chgLayout">
        <pc:chgData name="Cindy Carpenter" userId="e4cc4bf1b7284a51" providerId="LiveId" clId="{0EB90A50-7F6D-40E3-A32E-7E7A5E7072C8}" dt="2026-03-03T21:53:25.239" v="4552" actId="1076"/>
        <pc:sldMkLst>
          <pc:docMk/>
          <pc:sldMk cId="2148200824" sldId="290"/>
        </pc:sldMkLst>
        <pc:spChg chg="mod ord">
          <ac:chgData name="Cindy Carpenter" userId="e4cc4bf1b7284a51" providerId="LiveId" clId="{0EB90A50-7F6D-40E3-A32E-7E7A5E7072C8}" dt="2026-02-24T18:34:43.696" v="2188" actId="27636"/>
          <ac:spMkLst>
            <pc:docMk/>
            <pc:sldMk cId="2148200824" sldId="290"/>
            <ac:spMk id="2" creationId="{E914AE0D-AE6C-79B7-23C9-4603FFD040A7}"/>
          </ac:spMkLst>
        </pc:spChg>
        <pc:spChg chg="add mod">
          <ac:chgData name="Cindy Carpenter" userId="e4cc4bf1b7284a51" providerId="LiveId" clId="{0EB90A50-7F6D-40E3-A32E-7E7A5E7072C8}" dt="2026-02-19T18:53:08.338" v="1787" actId="1076"/>
          <ac:spMkLst>
            <pc:docMk/>
            <pc:sldMk cId="2148200824" sldId="290"/>
            <ac:spMk id="16" creationId="{6567C387-F97A-0DFB-00C5-E91748F93242}"/>
          </ac:spMkLst>
        </pc:spChg>
        <pc:spChg chg="add mod">
          <ac:chgData name="Cindy Carpenter" userId="e4cc4bf1b7284a51" providerId="LiveId" clId="{0EB90A50-7F6D-40E3-A32E-7E7A5E7072C8}" dt="2026-02-19T19:07:32.075" v="2156" actId="5793"/>
          <ac:spMkLst>
            <pc:docMk/>
            <pc:sldMk cId="2148200824" sldId="290"/>
            <ac:spMk id="17" creationId="{241E696D-B67C-3F50-C10C-5443FF7BCA92}"/>
          </ac:spMkLst>
        </pc:spChg>
        <pc:picChg chg="add mod">
          <ac:chgData name="Cindy Carpenter" userId="e4cc4bf1b7284a51" providerId="LiveId" clId="{0EB90A50-7F6D-40E3-A32E-7E7A5E7072C8}" dt="2026-03-03T21:53:22.285" v="4551" actId="1076"/>
          <ac:picMkLst>
            <pc:docMk/>
            <pc:sldMk cId="2148200824" sldId="290"/>
            <ac:picMk id="3" creationId="{FFBE0472-53B7-BF5A-D80A-A8E47FDB12FF}"/>
          </ac:picMkLst>
        </pc:picChg>
        <pc:picChg chg="add mod ord">
          <ac:chgData name="Cindy Carpenter" userId="e4cc4bf1b7284a51" providerId="LiveId" clId="{0EB90A50-7F6D-40E3-A32E-7E7A5E7072C8}" dt="2026-03-03T21:53:25.239" v="4552" actId="1076"/>
          <ac:picMkLst>
            <pc:docMk/>
            <pc:sldMk cId="2148200824" sldId="290"/>
            <ac:picMk id="15" creationId="{2CFD095B-EA3C-3635-1633-1A7D8FD46970}"/>
          </ac:picMkLst>
        </pc:picChg>
      </pc:sldChg>
      <pc:sldChg chg="addSp modSp new mod">
        <pc:chgData name="Cindy Carpenter" userId="e4cc4bf1b7284a51" providerId="LiveId" clId="{0EB90A50-7F6D-40E3-A32E-7E7A5E7072C8}" dt="2026-03-03T21:55:06.849" v="4573" actId="14100"/>
        <pc:sldMkLst>
          <pc:docMk/>
          <pc:sldMk cId="899533391" sldId="292"/>
        </pc:sldMkLst>
        <pc:picChg chg="add mod">
          <ac:chgData name="Cindy Carpenter" userId="e4cc4bf1b7284a51" providerId="LiveId" clId="{0EB90A50-7F6D-40E3-A32E-7E7A5E7072C8}" dt="2026-03-03T21:55:06.849" v="4573" actId="14100"/>
          <ac:picMkLst>
            <pc:docMk/>
            <pc:sldMk cId="899533391" sldId="292"/>
            <ac:picMk id="2" creationId="{0B2FB5D3-F749-2EBE-AB00-7EDBBFCDF0E0}"/>
          </ac:picMkLst>
        </pc:picChg>
        <pc:picChg chg="add mod">
          <ac:chgData name="Cindy Carpenter" userId="e4cc4bf1b7284a51" providerId="LiveId" clId="{0EB90A50-7F6D-40E3-A32E-7E7A5E7072C8}" dt="2026-02-19T16:36:11.496" v="543" actId="14100"/>
          <ac:picMkLst>
            <pc:docMk/>
            <pc:sldMk cId="899533391" sldId="292"/>
            <ac:picMk id="5" creationId="{9D709705-1605-8D0B-5BDF-CF5F5A64EF11}"/>
          </ac:picMkLst>
        </pc:picChg>
      </pc:sldChg>
      <pc:sldChg chg="addSp delSp modSp new mod ord">
        <pc:chgData name="Cindy Carpenter" userId="e4cc4bf1b7284a51" providerId="LiveId" clId="{0EB90A50-7F6D-40E3-A32E-7E7A5E7072C8}" dt="2026-03-09T18:28:10.528" v="4657" actId="20577"/>
        <pc:sldMkLst>
          <pc:docMk/>
          <pc:sldMk cId="4189219571" sldId="293"/>
        </pc:sldMkLst>
        <pc:spChg chg="mod">
          <ac:chgData name="Cindy Carpenter" userId="e4cc4bf1b7284a51" providerId="LiveId" clId="{0EB90A50-7F6D-40E3-A32E-7E7A5E7072C8}" dt="2026-02-19T17:39:19.807" v="1116" actId="2711"/>
          <ac:spMkLst>
            <pc:docMk/>
            <pc:sldMk cId="4189219571" sldId="293"/>
            <ac:spMk id="2" creationId="{42613242-6C99-4870-51BD-882A592758DE}"/>
          </ac:spMkLst>
        </pc:spChg>
        <pc:spChg chg="mod">
          <ac:chgData name="Cindy Carpenter" userId="e4cc4bf1b7284a51" providerId="LiveId" clId="{0EB90A50-7F6D-40E3-A32E-7E7A5E7072C8}" dt="2026-03-09T18:28:10.528" v="4657" actId="20577"/>
          <ac:spMkLst>
            <pc:docMk/>
            <pc:sldMk cId="4189219571" sldId="293"/>
            <ac:spMk id="4" creationId="{32EE5188-B4F6-91CC-C031-90C67FE11A18}"/>
          </ac:spMkLst>
        </pc:spChg>
        <pc:picChg chg="add mod">
          <ac:chgData name="Cindy Carpenter" userId="e4cc4bf1b7284a51" providerId="LiveId" clId="{0EB90A50-7F6D-40E3-A32E-7E7A5E7072C8}" dt="2026-03-03T21:51:59.327" v="4535" actId="1076"/>
          <ac:picMkLst>
            <pc:docMk/>
            <pc:sldMk cId="4189219571" sldId="293"/>
            <ac:picMk id="3" creationId="{32A8F2F3-CA9A-1959-80EA-703E52BB839C}"/>
          </ac:picMkLst>
        </pc:picChg>
        <pc:picChg chg="add mod ord">
          <ac:chgData name="Cindy Carpenter" userId="e4cc4bf1b7284a51" providerId="LiveId" clId="{0EB90A50-7F6D-40E3-A32E-7E7A5E7072C8}" dt="2026-02-19T17:36:24.496" v="982" actId="931"/>
          <ac:picMkLst>
            <pc:docMk/>
            <pc:sldMk cId="4189219571" sldId="293"/>
            <ac:picMk id="11" creationId="{D2F5F281-0432-3C75-59F8-4FC78CA52546}"/>
          </ac:picMkLst>
        </pc:picChg>
      </pc:sldChg>
      <pc:sldChg chg="addSp delSp modSp new mod">
        <pc:chgData name="Cindy Carpenter" userId="e4cc4bf1b7284a51" providerId="LiveId" clId="{0EB90A50-7F6D-40E3-A32E-7E7A5E7072C8}" dt="2026-03-09T18:25:51.052" v="4641" actId="113"/>
        <pc:sldMkLst>
          <pc:docMk/>
          <pc:sldMk cId="3442716801" sldId="294"/>
        </pc:sldMkLst>
        <pc:spChg chg="add mod">
          <ac:chgData name="Cindy Carpenter" userId="e4cc4bf1b7284a51" providerId="LiveId" clId="{0EB90A50-7F6D-40E3-A32E-7E7A5E7072C8}" dt="2026-03-09T18:25:51.052" v="4641" actId="113"/>
          <ac:spMkLst>
            <pc:docMk/>
            <pc:sldMk cId="3442716801" sldId="294"/>
            <ac:spMk id="4" creationId="{41182D00-7F41-CA90-D7FF-CD1B43F9781E}"/>
          </ac:spMkLst>
        </pc:spChg>
        <pc:spChg chg="add mod">
          <ac:chgData name="Cindy Carpenter" userId="e4cc4bf1b7284a51" providerId="LiveId" clId="{0EB90A50-7F6D-40E3-A32E-7E7A5E7072C8}" dt="2026-03-03T21:29:52.279" v="3944" actId="20577"/>
          <ac:spMkLst>
            <pc:docMk/>
            <pc:sldMk cId="3442716801" sldId="294"/>
            <ac:spMk id="7" creationId="{15D47475-CAF5-5C83-9C39-B8D0CF37EC83}"/>
          </ac:spMkLst>
        </pc:spChg>
        <pc:picChg chg="add mod">
          <ac:chgData name="Cindy Carpenter" userId="e4cc4bf1b7284a51" providerId="LiveId" clId="{0EB90A50-7F6D-40E3-A32E-7E7A5E7072C8}" dt="2026-03-03T21:53:56.139" v="4558" actId="1076"/>
          <ac:picMkLst>
            <pc:docMk/>
            <pc:sldMk cId="3442716801" sldId="294"/>
            <ac:picMk id="3" creationId="{7D9E7C26-8A72-20C0-D1D4-57E45AA25924}"/>
          </ac:picMkLst>
        </pc:picChg>
        <pc:picChg chg="add mod">
          <ac:chgData name="Cindy Carpenter" userId="e4cc4bf1b7284a51" providerId="LiveId" clId="{0EB90A50-7F6D-40E3-A32E-7E7A5E7072C8}" dt="2026-03-03T21:53:51.002" v="4557" actId="1076"/>
          <ac:picMkLst>
            <pc:docMk/>
            <pc:sldMk cId="3442716801" sldId="294"/>
            <ac:picMk id="5" creationId="{DF4436FF-F9DC-B10C-1650-0AC1A8D3BE19}"/>
          </ac:picMkLst>
        </pc:picChg>
      </pc:sldChg>
      <pc:sldChg chg="addSp modSp new mod ord">
        <pc:chgData name="Cindy Carpenter" userId="e4cc4bf1b7284a51" providerId="LiveId" clId="{0EB90A50-7F6D-40E3-A32E-7E7A5E7072C8}" dt="2026-03-13T19:06:16.454" v="5359" actId="20577"/>
        <pc:sldMkLst>
          <pc:docMk/>
          <pc:sldMk cId="864362168" sldId="295"/>
        </pc:sldMkLst>
        <pc:spChg chg="mod">
          <ac:chgData name="Cindy Carpenter" userId="e4cc4bf1b7284a51" providerId="LiveId" clId="{0EB90A50-7F6D-40E3-A32E-7E7A5E7072C8}" dt="2026-02-25T17:56:49.427" v="3262" actId="20577"/>
          <ac:spMkLst>
            <pc:docMk/>
            <pc:sldMk cId="864362168" sldId="295"/>
            <ac:spMk id="2" creationId="{A833C5D3-5070-F5F0-AA27-52C70B0241A0}"/>
          </ac:spMkLst>
        </pc:spChg>
        <pc:spChg chg="mod">
          <ac:chgData name="Cindy Carpenter" userId="e4cc4bf1b7284a51" providerId="LiveId" clId="{0EB90A50-7F6D-40E3-A32E-7E7A5E7072C8}" dt="2026-02-25T17:59:47.278" v="3479" actId="255"/>
          <ac:spMkLst>
            <pc:docMk/>
            <pc:sldMk cId="864362168" sldId="295"/>
            <ac:spMk id="3" creationId="{0BBC8335-FA4E-F27F-D358-3574941A8040}"/>
          </ac:spMkLst>
        </pc:spChg>
        <pc:spChg chg="mod">
          <ac:chgData name="Cindy Carpenter" userId="e4cc4bf1b7284a51" providerId="LiveId" clId="{0EB90A50-7F6D-40E3-A32E-7E7A5E7072C8}" dt="2026-03-13T19:06:10.478" v="5345" actId="27636"/>
          <ac:spMkLst>
            <pc:docMk/>
            <pc:sldMk cId="864362168" sldId="295"/>
            <ac:spMk id="4" creationId="{5E3085F9-688C-1FC6-8A27-3A05304025E7}"/>
          </ac:spMkLst>
        </pc:spChg>
        <pc:spChg chg="mod">
          <ac:chgData name="Cindy Carpenter" userId="e4cc4bf1b7284a51" providerId="LiveId" clId="{0EB90A50-7F6D-40E3-A32E-7E7A5E7072C8}" dt="2026-02-25T17:59:57.319" v="3480" actId="255"/>
          <ac:spMkLst>
            <pc:docMk/>
            <pc:sldMk cId="864362168" sldId="295"/>
            <ac:spMk id="5" creationId="{CB80D0AC-603F-EE35-D1C6-24B982519D57}"/>
          </ac:spMkLst>
        </pc:spChg>
        <pc:spChg chg="mod">
          <ac:chgData name="Cindy Carpenter" userId="e4cc4bf1b7284a51" providerId="LiveId" clId="{0EB90A50-7F6D-40E3-A32E-7E7A5E7072C8}" dt="2026-03-13T19:06:16.454" v="5359" actId="20577"/>
          <ac:spMkLst>
            <pc:docMk/>
            <pc:sldMk cId="864362168" sldId="295"/>
            <ac:spMk id="6" creationId="{5C59273C-A1A7-660C-07F5-80092D88E68F}"/>
          </ac:spMkLst>
        </pc:spChg>
        <pc:picChg chg="add mod">
          <ac:chgData name="Cindy Carpenter" userId="e4cc4bf1b7284a51" providerId="LiveId" clId="{0EB90A50-7F6D-40E3-A32E-7E7A5E7072C8}" dt="2026-03-03T21:52:07.044" v="4536" actId="1076"/>
          <ac:picMkLst>
            <pc:docMk/>
            <pc:sldMk cId="864362168" sldId="295"/>
            <ac:picMk id="7" creationId="{8D6D7358-86F5-99EE-76F4-D4236A1D57E2}"/>
          </ac:picMkLst>
        </pc:picChg>
      </pc:sldChg>
      <pc:sldChg chg="addSp delSp modSp new mod ord">
        <pc:chgData name="Cindy Carpenter" userId="e4cc4bf1b7284a51" providerId="LiveId" clId="{0EB90A50-7F6D-40E3-A32E-7E7A5E7072C8}" dt="2026-03-09T18:27:02.201" v="4642" actId="20577"/>
        <pc:sldMkLst>
          <pc:docMk/>
          <pc:sldMk cId="1116650115" sldId="296"/>
        </pc:sldMkLst>
        <pc:spChg chg="add mod">
          <ac:chgData name="Cindy Carpenter" userId="e4cc4bf1b7284a51" providerId="LiveId" clId="{0EB90A50-7F6D-40E3-A32E-7E7A5E7072C8}" dt="2026-03-03T21:31:42.301" v="3959" actId="14100"/>
          <ac:spMkLst>
            <pc:docMk/>
            <pc:sldMk cId="1116650115" sldId="296"/>
            <ac:spMk id="4" creationId="{9B905DB4-B463-8A5C-ACE2-A1FA034D201C}"/>
          </ac:spMkLst>
        </pc:spChg>
        <pc:spChg chg="add mod">
          <ac:chgData name="Cindy Carpenter" userId="e4cc4bf1b7284a51" providerId="LiveId" clId="{0EB90A50-7F6D-40E3-A32E-7E7A5E7072C8}" dt="2026-03-09T18:25:44.475" v="4640" actId="115"/>
          <ac:spMkLst>
            <pc:docMk/>
            <pc:sldMk cId="1116650115" sldId="296"/>
            <ac:spMk id="5" creationId="{115FDE74-3A23-A46C-0B52-E82BCF7F7FB8}"/>
          </ac:spMkLst>
        </pc:spChg>
        <pc:spChg chg="add mod">
          <ac:chgData name="Cindy Carpenter" userId="e4cc4bf1b7284a51" providerId="LiveId" clId="{0EB90A50-7F6D-40E3-A32E-7E7A5E7072C8}" dt="2026-03-09T18:27:02.201" v="4642" actId="20577"/>
          <ac:spMkLst>
            <pc:docMk/>
            <pc:sldMk cId="1116650115" sldId="296"/>
            <ac:spMk id="6" creationId="{3D89E6C8-7616-3253-6B6E-B9D08F9DC552}"/>
          </ac:spMkLst>
        </pc:spChg>
        <pc:spChg chg="add mod">
          <ac:chgData name="Cindy Carpenter" userId="e4cc4bf1b7284a51" providerId="LiveId" clId="{0EB90A50-7F6D-40E3-A32E-7E7A5E7072C8}" dt="2026-03-03T21:49:48.489" v="4519" actId="14100"/>
          <ac:spMkLst>
            <pc:docMk/>
            <pc:sldMk cId="1116650115" sldId="296"/>
            <ac:spMk id="7" creationId="{89465159-C465-EA57-133F-01FC12F9A863}"/>
          </ac:spMkLst>
        </pc:spChg>
        <pc:picChg chg="add mod">
          <ac:chgData name="Cindy Carpenter" userId="e4cc4bf1b7284a51" providerId="LiveId" clId="{0EB90A50-7F6D-40E3-A32E-7E7A5E7072C8}" dt="2026-03-03T21:51:23.415" v="4530" actId="1076"/>
          <ac:picMkLst>
            <pc:docMk/>
            <pc:sldMk cId="1116650115" sldId="296"/>
            <ac:picMk id="3" creationId="{6FF79793-206B-73DE-DD7E-D00DDA9C6F21}"/>
          </ac:picMkLst>
        </pc:picChg>
        <pc:picChg chg="add mod">
          <ac:chgData name="Cindy Carpenter" userId="e4cc4bf1b7284a51" providerId="LiveId" clId="{0EB90A50-7F6D-40E3-A32E-7E7A5E7072C8}" dt="2026-03-03T21:51:18.772" v="4529" actId="1076"/>
          <ac:picMkLst>
            <pc:docMk/>
            <pc:sldMk cId="1116650115" sldId="296"/>
            <ac:picMk id="14" creationId="{60DE6018-7D13-8B2E-2530-54B9F4DD6AA0}"/>
          </ac:picMkLst>
        </pc:picChg>
        <pc:cxnChg chg="add mod">
          <ac:chgData name="Cindy Carpenter" userId="e4cc4bf1b7284a51" providerId="LiveId" clId="{0EB90A50-7F6D-40E3-A32E-7E7A5E7072C8}" dt="2026-03-03T21:49:50.820" v="4520" actId="1076"/>
          <ac:cxnSpMkLst>
            <pc:docMk/>
            <pc:sldMk cId="1116650115" sldId="296"/>
            <ac:cxnSpMk id="10" creationId="{098D0593-89DF-B3DF-3789-66728B959CD7}"/>
          </ac:cxnSpMkLst>
        </pc:cxnChg>
        <pc:cxnChg chg="add mod">
          <ac:chgData name="Cindy Carpenter" userId="e4cc4bf1b7284a51" providerId="LiveId" clId="{0EB90A50-7F6D-40E3-A32E-7E7A5E7072C8}" dt="2026-03-03T21:49:53.290" v="4521" actId="1076"/>
          <ac:cxnSpMkLst>
            <pc:docMk/>
            <pc:sldMk cId="1116650115" sldId="296"/>
            <ac:cxnSpMk id="13" creationId="{4FD36353-BF8B-BFC2-4312-32AAF1A1807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7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77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4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9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8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1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3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1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9000">
              <a:srgbClr val="B4C9D0"/>
            </a:gs>
            <a:gs pos="74000">
              <a:srgbClr val="BDCDD1"/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news/diversity/employees-prefer-male-bosses-randstad-report-1428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sidekick.com/management/study-guides/cerritos-hrmanagement/8-4-designing-a-training-progra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ohioemployerlawblog.com/2016/07/employment-at-will-is-dead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beginning-management-of-human-resources/s14-01-handling-performanc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-nc-sa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mchenkov/27314794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/3.0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penterbusinessresources.com/" TargetMode="External"/><Relationship Id="rId2" Type="http://schemas.openxmlformats.org/officeDocument/2006/relationships/hyperlink" Target="mailto:cc.businessresource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bartender.com/2018/employee-engagement/policies-procedures-grow-busines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1CCA-0621-4D93-874D-BB0B88161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802298"/>
            <a:ext cx="10380133" cy="183083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odoni MT Black" panose="02070A03080606020203" pitchFamily="18" charset="0"/>
              </a:rPr>
              <a:t>Performance Management </a:t>
            </a:r>
            <a:r>
              <a:rPr lang="en-US" sz="4400" dirty="0">
                <a:solidFill>
                  <a:srgbClr val="0070C0"/>
                </a:solidFill>
              </a:rPr>
              <a:t>	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E8C30-DCF5-4293-A420-72FFD1108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867" y="2184401"/>
            <a:ext cx="9845927" cy="1244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Narrow" panose="020B0506020202030204" pitchFamily="34" charset="0"/>
              </a:rPr>
              <a:t>The ongoing process In which managers and employees regularly communicate to assess and review job responsibilities, expectations, performance and development strategies.</a:t>
            </a:r>
            <a:endParaRPr lang="en-US" dirty="0">
              <a:latin typeface="Arial Narrow" panose="020B05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DD1FA-B363-414B-A8D1-97CA2E3C34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835"/>
            <a:ext cx="176106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4F0F16-A563-B1B5-7AB7-2A89D89D0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7999" y="3467100"/>
            <a:ext cx="5943600" cy="3121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4D6D5-ED52-7669-BD5A-3A824004181D}"/>
              </a:ext>
            </a:extLst>
          </p:cNvPr>
          <p:cNvSpPr txBox="1"/>
          <p:nvPr/>
        </p:nvSpPr>
        <p:spPr>
          <a:xfrm>
            <a:off x="3217332" y="6627168"/>
            <a:ext cx="4334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peoplematters.in/news/diversity/employees-prefer-male-bosses-randstad-report-14287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0177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852E-5255-4EE9-A7C2-5DC281F6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day performance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3615-B38B-41CD-88F5-1FF8537207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/>
              <a:t>Don’t wait until the quarterly or (worse yet) the annual review to have performance conversations with your team</a:t>
            </a:r>
          </a:p>
          <a:p>
            <a:r>
              <a:rPr lang="en-US" dirty="0"/>
              <a:t>Recognize them and thank them frequently when they do something right or above and beyond</a:t>
            </a:r>
          </a:p>
          <a:p>
            <a:r>
              <a:rPr lang="en-US" dirty="0"/>
              <a:t>Same goes when they need redirection – talk about it right away, while everything is still fresh</a:t>
            </a:r>
          </a:p>
          <a:p>
            <a:pPr lvl="1"/>
            <a:r>
              <a:rPr lang="en-US" dirty="0"/>
              <a:t>Especially critical if there is a safety issue</a:t>
            </a:r>
          </a:p>
          <a:p>
            <a:r>
              <a:rPr lang="en-US" dirty="0"/>
              <a:t>Depending on the situation, communications can be simple and conversational – a reminder</a:t>
            </a:r>
          </a:p>
          <a:p>
            <a:r>
              <a:rPr lang="en-US" dirty="0"/>
              <a:t>Follow up is essential – especially in substandard performance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0E281-041A-D11A-170E-A2AD77856A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441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50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E7C26-8A72-20C0-D1D4-57E45AA2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617" y="93134"/>
            <a:ext cx="5087437" cy="698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182D00-7F41-CA90-D7FF-CD1B43F9781E}"/>
              </a:ext>
            </a:extLst>
          </p:cNvPr>
          <p:cNvSpPr txBox="1"/>
          <p:nvPr/>
        </p:nvSpPr>
        <p:spPr>
          <a:xfrm>
            <a:off x="651933" y="812800"/>
            <a:ext cx="4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Job Description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436FF-F9DC-B10C-1650-0AC1A8D3BE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6256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47475-CAF5-5C83-9C39-B8D0CF37EC83}"/>
              </a:ext>
            </a:extLst>
          </p:cNvPr>
          <p:cNvSpPr txBox="1"/>
          <p:nvPr/>
        </p:nvSpPr>
        <p:spPr>
          <a:xfrm>
            <a:off x="880533" y="1447800"/>
            <a:ext cx="24722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your logo and company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sure to have employee read and 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in employee personnel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use any format that works within your company or industry.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1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79793-206B-73DE-DD7E-D00DDA9C6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14300"/>
            <a:ext cx="5434554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05DB4-B463-8A5C-ACE2-A1FA034D201C}"/>
              </a:ext>
            </a:extLst>
          </p:cNvPr>
          <p:cNvSpPr txBox="1"/>
          <p:nvPr/>
        </p:nvSpPr>
        <p:spPr>
          <a:xfrm>
            <a:off x="6629400" y="7620000"/>
            <a:ext cx="5078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coursesidekick.com/management/study-guides/cerritos-hrmanagement/8-4-designing-a-training-program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FDE74-3A23-A46C-0B52-E82BCF7F7FB8}"/>
              </a:ext>
            </a:extLst>
          </p:cNvPr>
          <p:cNvSpPr txBox="1"/>
          <p:nvPr/>
        </p:nvSpPr>
        <p:spPr>
          <a:xfrm>
            <a:off x="491067" y="618067"/>
            <a:ext cx="466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Individual Development Plan -  IDP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9E6C8-7616-3253-6B6E-B9D08F9DC552}"/>
              </a:ext>
            </a:extLst>
          </p:cNvPr>
          <p:cNvSpPr txBox="1"/>
          <p:nvPr/>
        </p:nvSpPr>
        <p:spPr>
          <a:xfrm>
            <a:off x="584201" y="1634067"/>
            <a:ext cx="386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Aligned with company goals and strategies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For all employees or leaders only?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Helps to set goals and track achievement (velocity)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Increase employee engagement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Increased productivity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Cream rises to the top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65159-C465-EA57-133F-01FC12F9A863}"/>
              </a:ext>
            </a:extLst>
          </p:cNvPr>
          <p:cNvSpPr txBox="1"/>
          <p:nvPr/>
        </p:nvSpPr>
        <p:spPr>
          <a:xfrm>
            <a:off x="389467" y="5198533"/>
            <a:ext cx="466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hnschrift SemiBold" panose="020B0502040204020203" pitchFamily="34" charset="0"/>
              </a:rPr>
              <a:t>People        Strategy           Process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8D0593-89DF-B3DF-3789-66728B959CD7}"/>
              </a:ext>
            </a:extLst>
          </p:cNvPr>
          <p:cNvCxnSpPr>
            <a:cxnSpLocks/>
          </p:cNvCxnSpPr>
          <p:nvPr/>
        </p:nvCxnSpPr>
        <p:spPr>
          <a:xfrm>
            <a:off x="1583267" y="5384800"/>
            <a:ext cx="287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36353-BF8B-BFC2-4312-32AAF1A1807C}"/>
              </a:ext>
            </a:extLst>
          </p:cNvPr>
          <p:cNvCxnSpPr>
            <a:cxnSpLocks/>
          </p:cNvCxnSpPr>
          <p:nvPr/>
        </p:nvCxnSpPr>
        <p:spPr>
          <a:xfrm>
            <a:off x="3073399" y="5384800"/>
            <a:ext cx="287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E6018-7D13-8B2E-2530-54B9F4DD6AA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" y="6455707"/>
            <a:ext cx="1446754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65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6B14-05B1-4962-AC15-361CFE4D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22" y="485204"/>
            <a:ext cx="9603275" cy="1049235"/>
          </a:xfrm>
        </p:spPr>
        <p:txBody>
          <a:bodyPr/>
          <a:lstStyle/>
          <a:p>
            <a:r>
              <a:rPr lang="en-US" dirty="0"/>
              <a:t>Performance evaluation process</a:t>
            </a:r>
            <a:br>
              <a:rPr lang="en-US" dirty="0"/>
            </a:br>
            <a:r>
              <a:rPr lang="en-US" dirty="0"/>
              <a:t>	different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102E-DF7D-4775-B6A0-E6449D83A7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Category Ranking Method</a:t>
            </a:r>
          </a:p>
          <a:p>
            <a:pPr lvl="2"/>
            <a:r>
              <a:rPr lang="en-US" dirty="0"/>
              <a:t>Graphic scale – typically a 1 – 5 rating</a:t>
            </a:r>
          </a:p>
          <a:p>
            <a:pPr lvl="2"/>
            <a:r>
              <a:rPr lang="en-US" dirty="0"/>
              <a:t>Checklist – From a list of words or statements, appraiser checks items that best fit characteristics and performance of employee</a:t>
            </a:r>
          </a:p>
          <a:p>
            <a:pPr lvl="2"/>
            <a:r>
              <a:rPr lang="en-US" dirty="0"/>
              <a:t>Comparative Ranking – ranks employees in order of best to poorest performance </a:t>
            </a:r>
          </a:p>
          <a:p>
            <a:pPr lvl="1"/>
            <a:r>
              <a:rPr lang="en-US" dirty="0"/>
              <a:t>360 Degree Review</a:t>
            </a:r>
          </a:p>
          <a:p>
            <a:pPr lvl="2"/>
            <a:r>
              <a:rPr lang="en-US" dirty="0"/>
              <a:t>Involves feedback of manager, supervisor, team members and direct reports</a:t>
            </a:r>
          </a:p>
          <a:p>
            <a:pPr lvl="2"/>
            <a:r>
              <a:rPr lang="en-US" dirty="0"/>
              <a:t>Collect a complete profile – evaluation of work performance, technical skill set and feedback about the employee</a:t>
            </a:r>
          </a:p>
          <a:p>
            <a:pPr lvl="2"/>
            <a:r>
              <a:rPr lang="en-US" dirty="0"/>
              <a:t>Caution – how this information is summarized and shared is critical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F50A7-2587-23CB-5150-BB7B3C87A1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634067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28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05F4-010F-9C6D-24AC-3B5922B8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BARS performance method</a:t>
            </a:r>
            <a:br>
              <a:rPr lang="en-US" dirty="0"/>
            </a:br>
            <a:r>
              <a:rPr lang="en-US" sz="2400" dirty="0"/>
              <a:t>Behaviorally anchored rating scale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C9C981-1A6A-DA8A-E0D8-DAE86F1DD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945375"/>
              </p:ext>
            </p:extLst>
          </p:nvPr>
        </p:nvGraphicFramePr>
        <p:xfrm>
          <a:off x="1450975" y="2016125"/>
          <a:ext cx="9604374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341">
                  <a:extLst>
                    <a:ext uri="{9D8B030D-6E8A-4147-A177-3AD203B41FA5}">
                      <a16:colId xmlns:a16="http://schemas.microsoft.com/office/drawing/2014/main" val="3177004289"/>
                    </a:ext>
                  </a:extLst>
                </a:gridCol>
                <a:gridCol w="491613">
                  <a:extLst>
                    <a:ext uri="{9D8B030D-6E8A-4147-A177-3AD203B41FA5}">
                      <a16:colId xmlns:a16="http://schemas.microsoft.com/office/drawing/2014/main" val="1101687907"/>
                    </a:ext>
                  </a:extLst>
                </a:gridCol>
                <a:gridCol w="7358420">
                  <a:extLst>
                    <a:ext uri="{9D8B030D-6E8A-4147-A177-3AD203B41FA5}">
                      <a16:colId xmlns:a16="http://schemas.microsoft.com/office/drawing/2014/main" val="47850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(Based on key components in the job description)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59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and cheerful with visitors in-person and on telephone; good communication; organized; efficient; takes initiative; works independently and accurately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2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Cheerful and organized; completes projects accurately as directed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4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Satisfactory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Pleasant with visitors; organized; needs some direction on projects and new situations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0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Proficient with phone but makes some call transfer errors; usually organized; needs direction on most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739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Unsatisfactory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Uncomfortable with phone except for basics; call transfer errors frequent; desk gets cluttered frequently; forgets about customers when working on a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24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7E6E984-431B-49FC-B307-36DC312108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04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AF04-D757-BEF1-D61C-8DE2BF3E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7C404-43B6-44D5-A8B0-BCCBA0E8A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41146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600" u="sng" dirty="0"/>
              <a:t>Similar-to-me effect</a:t>
            </a:r>
            <a:r>
              <a:rPr lang="en-US" sz="1600" dirty="0"/>
              <a:t>:  judge someone more favorably if their background and beliefs are similar to your own</a:t>
            </a:r>
          </a:p>
          <a:p>
            <a:r>
              <a:rPr lang="en-US" sz="1600" u="sng" dirty="0"/>
              <a:t>Central effect</a:t>
            </a:r>
            <a:r>
              <a:rPr lang="en-US" sz="1600" dirty="0"/>
              <a:t>: rate employee in the middle – does not account for above average or below average</a:t>
            </a:r>
          </a:p>
          <a:p>
            <a:r>
              <a:rPr lang="en-US" sz="1600" u="sng" dirty="0"/>
              <a:t>Bias:</a:t>
            </a:r>
            <a:r>
              <a:rPr lang="en-US" sz="1600" dirty="0"/>
              <a:t> appraiser’s personal values, beliefs or prejudices distort ratings (intended or not)</a:t>
            </a:r>
          </a:p>
          <a:p>
            <a:r>
              <a:rPr lang="en-US" sz="1600" u="sng" dirty="0"/>
              <a:t>Failure to complete</a:t>
            </a:r>
            <a:r>
              <a:rPr lang="en-US" sz="1600" dirty="0"/>
              <a:t>: gets behind so doesn’t complete at all – then one period goes by and then another…..</a:t>
            </a:r>
          </a:p>
          <a:p>
            <a:r>
              <a:rPr lang="en-US" sz="1600" u="sng" dirty="0"/>
              <a:t>Contrast error</a:t>
            </a:r>
            <a:r>
              <a:rPr lang="en-US" sz="1600" dirty="0"/>
              <a:t>:  evaluate employee relative to other employees rather than on job criteria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5E7AB-C6BD-3699-D624-B7220AA8E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sz="2600" u="sng" dirty="0"/>
              <a:t>First impression error</a:t>
            </a:r>
            <a:r>
              <a:rPr lang="en-US" sz="2600" dirty="0"/>
              <a:t>: make initial judgment, either favorable or unfavorable, which distorts future judgment on performance</a:t>
            </a:r>
          </a:p>
          <a:p>
            <a:r>
              <a:rPr lang="en-US" sz="2600" u="sng" dirty="0"/>
              <a:t>Recency effect</a:t>
            </a:r>
            <a:r>
              <a:rPr lang="en-US" sz="2600" dirty="0"/>
              <a:t>: give extra weight on recent performance – could be negative or positive and doesn’t fairly consider the whole period of performance</a:t>
            </a:r>
          </a:p>
          <a:p>
            <a:r>
              <a:rPr lang="en-US" sz="2600" u="sng" dirty="0"/>
              <a:t>Halo effect</a:t>
            </a:r>
            <a:r>
              <a:rPr lang="en-US" sz="2600" dirty="0"/>
              <a:t>: Employee is extremely competent in one area so ratings are high in all areas</a:t>
            </a:r>
          </a:p>
          <a:p>
            <a:r>
              <a:rPr lang="en-US" sz="2600" u="sng" dirty="0"/>
              <a:t>Horn effect</a:t>
            </a:r>
            <a:r>
              <a:rPr lang="en-US" sz="2600" dirty="0"/>
              <a:t>: opposite of halo effect – focuses on area on weakness resulting in overall low rating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252F3-2977-324B-E54D-AF4CC06BCA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77000"/>
            <a:ext cx="16764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16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3242-6C99-4870-51BD-882A5927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956733"/>
            <a:ext cx="5532328" cy="939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PROXIMITY</a:t>
            </a:r>
            <a:r>
              <a:rPr lang="en-US" dirty="0"/>
              <a:t> BIAS</a:t>
            </a:r>
            <a:br>
              <a:rPr lang="en-US" dirty="0"/>
            </a:br>
            <a:r>
              <a:rPr lang="en-US" sz="1800" dirty="0">
                <a:latin typeface="Century Gothic" panose="020B0502020202020204" pitchFamily="34" charset="0"/>
              </a:rPr>
              <a:t>Tendency of managers to favor employees who work physically closer to them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E5188-B4F6-91CC-C031-90C67FE11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2108200"/>
            <a:ext cx="5524404" cy="304153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Especially became noticeable with COVID and workers went to a remote status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Hybrid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Branch or different physical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be the same physical work location but appearances at after hours events are more pronounced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physical work location but on different floors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time zones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2F5F281-0432-3C75-59F8-4FC78CA525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44" r="25944"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85000"/>
            </a:prstClr>
          </a:solidFill>
          <a:ln w="9525" cap="sq">
            <a:noFill/>
            <a:miter lim="800000"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A8F2F3-CA9A-1959-80EA-703E52BB83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21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C5D3-5070-F5F0-AA27-52C70B02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vs. numerical</a:t>
            </a:r>
            <a:br>
              <a:rPr lang="en-US" dirty="0"/>
            </a:br>
            <a:r>
              <a:rPr lang="en-US" dirty="0"/>
              <a:t>or a combination?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C8335-FA4E-F27F-D358-3574941A8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Narrative - </a:t>
            </a:r>
            <a:r>
              <a:rPr lang="en-US" sz="1600" dirty="0"/>
              <a:t>Pros and cons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085F9-688C-1FC6-8A27-3A05304025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number without context is lacking - adds depth to the numerical rating</a:t>
            </a:r>
          </a:p>
          <a:p>
            <a:r>
              <a:rPr lang="en-US" dirty="0"/>
              <a:t>Easier to identify special events or recognition</a:t>
            </a:r>
          </a:p>
          <a:p>
            <a:r>
              <a:rPr lang="en-US" dirty="0"/>
              <a:t>Provides good examples</a:t>
            </a:r>
          </a:p>
          <a:p>
            <a:r>
              <a:rPr lang="en-US" dirty="0"/>
              <a:t>Can be obvious in bias</a:t>
            </a:r>
          </a:p>
          <a:p>
            <a:r>
              <a:rPr lang="en-US" dirty="0"/>
              <a:t>Can be incomplete or lacking in clarity</a:t>
            </a:r>
          </a:p>
          <a:p>
            <a:r>
              <a:rPr lang="en-US" dirty="0"/>
              <a:t>SHRM study 2026 w/1600 participants voted narrative as the favorite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0D0AC-603F-EE35-D1C6-24B982519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Numerical - </a:t>
            </a:r>
            <a:r>
              <a:rPr lang="en-US" sz="1600" dirty="0"/>
              <a:t>pros and 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9273C-A1A7-660C-07F5-80092D88E6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Number can be misinterpreted: is a 3 out of 5 good or just okay</a:t>
            </a:r>
          </a:p>
          <a:p>
            <a:r>
              <a:rPr lang="en-US" dirty="0"/>
              <a:t>Using a wider scale such as 1 – 10 is more difficult to pinpoint performance – what is the difference between a 5 and a 6</a:t>
            </a:r>
          </a:p>
          <a:p>
            <a:pPr marL="0" indent="0">
              <a:buNone/>
            </a:pPr>
            <a:r>
              <a:rPr lang="en-US" dirty="0"/>
              <a:t>___________ </a:t>
            </a:r>
          </a:p>
          <a:p>
            <a:r>
              <a:rPr lang="en-US" dirty="0"/>
              <a:t>Fast to complete and are quantifiable</a:t>
            </a:r>
          </a:p>
          <a:p>
            <a:r>
              <a:rPr lang="en-US" dirty="0"/>
              <a:t>When managing large #’s of EE – can be efficient</a:t>
            </a:r>
          </a:p>
          <a:p>
            <a:r>
              <a:rPr lang="en-US" dirty="0"/>
              <a:t>Especially favored by employees when #’s are strong/higher and are specifically tied to compensation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D7358-86F5-99EE-76F4-D4236A1D57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36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36DE-134A-4CE3-B0F3-C0C6970C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performance management conversations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helpful hints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C7D00-E761-4BEF-A40E-D65AB449CD5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Use specific examples whether identifying good performance or if redirecting </a:t>
            </a:r>
          </a:p>
          <a:p>
            <a:pPr lvl="1"/>
            <a:r>
              <a:rPr lang="en-US" dirty="0"/>
              <a:t>Use quantifiable (numerical) data where appropriate</a:t>
            </a:r>
          </a:p>
          <a:p>
            <a:r>
              <a:rPr lang="en-US" dirty="0"/>
              <a:t>Be sure you are measuring actual duties, competencies, key results areas</a:t>
            </a:r>
          </a:p>
          <a:p>
            <a:r>
              <a:rPr lang="en-US" dirty="0"/>
              <a:t>Don’t try to complete the official review in one sitting – give yourself time to do it right</a:t>
            </a:r>
          </a:p>
          <a:p>
            <a:r>
              <a:rPr lang="en-US" dirty="0"/>
              <a:t>Honor your employee and yourself by providing the right environment to conduct any performance management conversation (whether it is the daily oversight or the annual)</a:t>
            </a:r>
          </a:p>
          <a:p>
            <a:r>
              <a:rPr lang="en-US" dirty="0"/>
              <a:t>Be solution-based (action plan oriented) if redirecting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A9EA4-9322-26F8-FCAB-6CFE70D0E3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70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AE6B-654B-4173-8C82-3F5AD816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performance management conversations</a:t>
            </a:r>
            <a:br>
              <a:rPr lang="en-US" sz="3600" dirty="0"/>
            </a:br>
            <a:r>
              <a:rPr lang="en-US" sz="3600" dirty="0"/>
              <a:t>	helpful hints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9DD56-AD7F-47B9-A11C-3C77B4BA458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on positive delivery and results</a:t>
            </a:r>
          </a:p>
          <a:p>
            <a:r>
              <a:rPr lang="en-US" dirty="0"/>
              <a:t>When giving feedback, describe the behavior – don’t judge it</a:t>
            </a:r>
          </a:p>
          <a:p>
            <a:r>
              <a:rPr lang="en-US" dirty="0"/>
              <a:t>Avoid emotions, assumptions and pre-determined conclusions</a:t>
            </a:r>
          </a:p>
          <a:p>
            <a:r>
              <a:rPr lang="en-US" dirty="0"/>
              <a:t>Your attitude should be helpful – not dominating or disparaging</a:t>
            </a:r>
          </a:p>
          <a:p>
            <a:r>
              <a:rPr lang="en-US" dirty="0"/>
              <a:t>When evaluating substandard performance, focus on the specifics and not the underlying cause – especially if you are driven by your own opinion</a:t>
            </a:r>
          </a:p>
          <a:p>
            <a:r>
              <a:rPr lang="en-US" dirty="0"/>
              <a:t>Keep ongoing performance records – include facts and specifics but don’t include your opinion or personal judgment - DOCUMENTATION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3B60A-662C-5C4A-A032-6709A07EC4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93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44D1-AA74-4AC4-A235-869FB1C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What Is it really?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AAF7-0A0C-4934-868C-DFCC8B0B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0377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Empowering employees to perform at their best, align their efforts with company strategy and objectives and create a positive and fulfilling work environment </a:t>
            </a:r>
          </a:p>
          <a:p>
            <a:r>
              <a:rPr lang="en-US" dirty="0"/>
              <a:t>Everyone wants to enhance the employee experience – retention is key</a:t>
            </a:r>
          </a:p>
          <a:p>
            <a:r>
              <a:rPr lang="en-US" u="sng" dirty="0"/>
              <a:t>Performance management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s:</a:t>
            </a:r>
          </a:p>
          <a:p>
            <a:pPr lvl="1"/>
            <a:r>
              <a:rPr lang="en-US" dirty="0"/>
              <a:t>Part of the experience</a:t>
            </a:r>
          </a:p>
          <a:p>
            <a:pPr lvl="1"/>
            <a:r>
              <a:rPr lang="en-US" dirty="0"/>
              <a:t>Much more than the annual performance review</a:t>
            </a:r>
          </a:p>
          <a:p>
            <a:pPr lvl="1"/>
            <a:r>
              <a:rPr lang="en-US" dirty="0"/>
              <a:t>It’s </a:t>
            </a:r>
            <a:r>
              <a:rPr lang="en-US" u="sng" dirty="0"/>
              <a:t>what</a:t>
            </a:r>
            <a:r>
              <a:rPr lang="en-US" dirty="0"/>
              <a:t> you measure along with </a:t>
            </a:r>
            <a:r>
              <a:rPr lang="en-US" u="sng" dirty="0"/>
              <a:t>how</a:t>
            </a:r>
            <a:r>
              <a:rPr lang="en-US" dirty="0"/>
              <a:t> you measure</a:t>
            </a:r>
          </a:p>
          <a:p>
            <a:r>
              <a:rPr lang="en-US" dirty="0"/>
              <a:t>It’s about </a:t>
            </a:r>
            <a:r>
              <a:rPr lang="en-US" u="sng" dirty="0"/>
              <a:t>every employee’s accountability</a:t>
            </a:r>
            <a:r>
              <a:rPr lang="en-US" dirty="0"/>
              <a:t> to meet the goals of the company</a:t>
            </a:r>
          </a:p>
          <a:p>
            <a:r>
              <a:rPr lang="en-US" dirty="0"/>
              <a:t>It’s about the day-in and day-out operational responsibilities that keep a company going in the right direction</a:t>
            </a:r>
          </a:p>
          <a:p>
            <a:r>
              <a:rPr lang="en-US" dirty="0"/>
              <a:t>It’s about the health and welfare and safety of the company and it’s employees</a:t>
            </a:r>
          </a:p>
          <a:p>
            <a:r>
              <a:rPr lang="en-US" dirty="0"/>
              <a:t>It’s about setting performance standards/goals and tracking progress (very rarely is this a straight line)</a:t>
            </a:r>
          </a:p>
          <a:p>
            <a:r>
              <a:rPr lang="en-US" dirty="0"/>
              <a:t>It’s about giving feedback (the good and the tough) on a regular basis…oh – is that called communication?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4D3BA-16D8-DB9A-7AF6-DCA435E377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949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35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3EF7-7D34-4112-9F44-DCF051833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382102"/>
          </a:xfrm>
        </p:spPr>
        <p:txBody>
          <a:bodyPr>
            <a:normAutofit/>
          </a:bodyPr>
          <a:lstStyle/>
          <a:p>
            <a:r>
              <a:rPr lang="en-US" sz="4400" dirty="0"/>
              <a:t>Progressive - aka</a:t>
            </a:r>
            <a:br>
              <a:rPr lang="en-US" sz="4400" dirty="0"/>
            </a:br>
            <a:r>
              <a:rPr lang="en-US" sz="4400" i="1" dirty="0"/>
              <a:t>CONSTRUCTIVE</a:t>
            </a:r>
            <a:r>
              <a:rPr lang="en-US" sz="4400" dirty="0"/>
              <a:t> discipline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EB44F-A6E4-4C7E-B9A2-73B3EC72B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333" y="2531877"/>
            <a:ext cx="9488519" cy="7955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Discipline/redirection is a critical component of performance management  </a:t>
            </a:r>
            <a:r>
              <a:rPr lang="en-US" dirty="0">
                <a:solidFill>
                  <a:srgbClr val="0070C0"/>
                </a:solidFill>
              </a:rPr>
              <a:t>How does it work in your organization?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FC741-3496-B725-BA94-9A5AA4A63E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4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E0A51-0270-7659-EA0A-B6F144F20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748" y="3735410"/>
            <a:ext cx="8929719" cy="2333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F6C5D6-8139-153C-C037-7FC3872A8585}"/>
              </a:ext>
            </a:extLst>
          </p:cNvPr>
          <p:cNvSpPr txBox="1"/>
          <p:nvPr/>
        </p:nvSpPr>
        <p:spPr>
          <a:xfrm>
            <a:off x="6477000" y="6223000"/>
            <a:ext cx="3437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ohioemployerlawblog.com/2016/07/employment-at-will-is-dead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3872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5518-5E44-2DAC-D75D-22402E3F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constructive</a:t>
            </a:r>
            <a:br>
              <a:rPr lang="en-US" dirty="0"/>
            </a:br>
            <a:r>
              <a:rPr lang="en-US" dirty="0"/>
              <a:t>	instead of progressive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F1472-42ED-B014-BC1F-226CECD3A68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Goal in disciplining employees is to avoid having to discipline in the first place</a:t>
            </a:r>
          </a:p>
          <a:p>
            <a:r>
              <a:rPr lang="en-US" dirty="0"/>
              <a:t>The terminology is changing</a:t>
            </a:r>
          </a:p>
          <a:p>
            <a:pPr lvl="1"/>
            <a:r>
              <a:rPr lang="en-US" dirty="0"/>
              <a:t>Progressive refers to multi-steps</a:t>
            </a:r>
          </a:p>
          <a:p>
            <a:r>
              <a:rPr lang="en-US" dirty="0"/>
              <a:t>Discipline should be seen as corrective rather than punitive</a:t>
            </a:r>
          </a:p>
          <a:p>
            <a:r>
              <a:rPr lang="en-US" dirty="0"/>
              <a:t>Focus on changing behavior rather than just punishing it</a:t>
            </a:r>
          </a:p>
          <a:p>
            <a:r>
              <a:rPr lang="en-US" dirty="0"/>
              <a:t>Provide due process</a:t>
            </a:r>
          </a:p>
          <a:p>
            <a:r>
              <a:rPr lang="en-US" dirty="0"/>
              <a:t>Safety first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07587-5735-B53C-DDEB-FA5BAC12B9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949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94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C4AC-7254-26C8-5F22-B9E7E086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measures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FD8A-0D80-5F57-71A0-F1AB029DE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Review your codes of conduct before implementing</a:t>
            </a:r>
          </a:p>
          <a:p>
            <a:r>
              <a:rPr lang="en-US" dirty="0"/>
              <a:t>Set clear expectations – with new hires and current staff</a:t>
            </a:r>
          </a:p>
          <a:p>
            <a:r>
              <a:rPr lang="en-US" dirty="0"/>
              <a:t>Behave consistently – all actions should be based on current policies, procedures and work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370BC-623E-D992-A38E-54EA102B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Establish a climate of communication – make it easy for everyone to have a two-way communication (especially between managers/employees)</a:t>
            </a:r>
          </a:p>
          <a:p>
            <a:r>
              <a:rPr lang="en-US" dirty="0"/>
              <a:t>Maintain an open-door policy - at every level of the organization</a:t>
            </a:r>
          </a:p>
          <a:p>
            <a:r>
              <a:rPr lang="en-US" dirty="0"/>
              <a:t>Practice consistent application of performance expectations and redirection 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530DE-546E-9EF9-4D75-9612F93860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8965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56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A547-068A-4A48-B308-B4A145D8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(Progressive)</a:t>
            </a:r>
            <a:br>
              <a:rPr lang="en-US" dirty="0"/>
            </a:br>
            <a:r>
              <a:rPr lang="en-US" dirty="0"/>
              <a:t>discipline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38492-4409-47E6-8657-A40277A659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Progressive discipline is a process of applying disciplinary actions, moving from less serious to more serious actions, based on the initial severity or repetition of problem behavior</a:t>
            </a:r>
          </a:p>
          <a:p>
            <a:r>
              <a:rPr lang="en-US" u="sng" dirty="0"/>
              <a:t>STOP</a:t>
            </a:r>
            <a:r>
              <a:rPr lang="en-US" dirty="0"/>
              <a:t> – what does your company’s employee handbook say about disciplinary processes and procedures?</a:t>
            </a:r>
          </a:p>
          <a:p>
            <a:pPr lvl="1"/>
            <a:r>
              <a:rPr lang="en-US" dirty="0"/>
              <a:t>You must follow what your handbook says</a:t>
            </a:r>
          </a:p>
          <a:p>
            <a:pPr lvl="1"/>
            <a:r>
              <a:rPr lang="en-US" dirty="0"/>
              <a:t>Be sure to read it carefully and seek assistance from management, HR or legal advice, if and when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54673-7855-7B7C-1798-D9C60BEA3A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86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3954-8A2A-494F-B5AE-47AF185C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D081-4F7C-4F1C-92DE-4BF4D8937A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The offense</a:t>
            </a:r>
          </a:p>
          <a:p>
            <a:r>
              <a:rPr lang="en-US" dirty="0"/>
              <a:t>The relevant policy</a:t>
            </a:r>
          </a:p>
          <a:p>
            <a:r>
              <a:rPr lang="en-US" dirty="0"/>
              <a:t>The law</a:t>
            </a:r>
          </a:p>
          <a:p>
            <a:r>
              <a:rPr lang="en-US" dirty="0"/>
              <a:t>The circumstances</a:t>
            </a:r>
          </a:p>
          <a:p>
            <a:r>
              <a:rPr lang="en-US" dirty="0"/>
              <a:t>The employee</a:t>
            </a:r>
          </a:p>
          <a:p>
            <a:r>
              <a:rPr lang="en-US" dirty="0"/>
              <a:t>Past treatment of similar problems/situations within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3232A-4F56-EB2F-2A19-369CA590E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19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9F96-7CFC-4870-A75F-60886532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2CF8-C5F8-450C-A809-16DBBAACF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INFORMAL ACTIONS</a:t>
            </a:r>
          </a:p>
          <a:p>
            <a:r>
              <a:rPr lang="en-US" sz="2200" dirty="0"/>
              <a:t>Corrective counseling</a:t>
            </a:r>
          </a:p>
          <a:p>
            <a:pPr lvl="1"/>
            <a:r>
              <a:rPr lang="en-US" sz="2200" dirty="0"/>
              <a:t>Conversation (still documented)</a:t>
            </a:r>
          </a:p>
          <a:p>
            <a:r>
              <a:rPr lang="en-US" sz="2200" dirty="0"/>
              <a:t>Oral Warning</a:t>
            </a:r>
          </a:p>
          <a:p>
            <a:pPr lvl="1"/>
            <a:r>
              <a:rPr lang="en-US" sz="2200" dirty="0"/>
              <a:t>Documented</a:t>
            </a:r>
          </a:p>
          <a:p>
            <a:pPr lvl="1"/>
            <a:r>
              <a:rPr lang="en-US" sz="2200" dirty="0"/>
              <a:t>Is there a requested action and timeline in this conversation?</a:t>
            </a:r>
          </a:p>
          <a:p>
            <a:pPr lvl="1"/>
            <a:r>
              <a:rPr lang="en-US" sz="2200" dirty="0"/>
              <a:t>What are examples of appropriate oral warnings?</a:t>
            </a:r>
          </a:p>
          <a:p>
            <a:pPr lvl="2"/>
            <a:r>
              <a:rPr lang="en-US" sz="2200" dirty="0"/>
              <a:t>Tardiness</a:t>
            </a:r>
          </a:p>
          <a:p>
            <a:pPr lvl="2"/>
            <a:r>
              <a:rPr lang="en-US" sz="2200" dirty="0"/>
              <a:t>Left the lights on/door open or unlocked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91149-D268-4489-9F3D-87395998D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FORMAL ACTIONS</a:t>
            </a:r>
          </a:p>
          <a:p>
            <a:r>
              <a:rPr lang="en-US" sz="1300" dirty="0"/>
              <a:t>Written warning</a:t>
            </a:r>
          </a:p>
          <a:p>
            <a:pPr lvl="1"/>
            <a:r>
              <a:rPr lang="en-US" sz="1300" dirty="0"/>
              <a:t>Could have more than one</a:t>
            </a:r>
          </a:p>
          <a:p>
            <a:pPr lvl="1"/>
            <a:r>
              <a:rPr lang="en-US" sz="1300" dirty="0"/>
              <a:t>First, second, third, final, last chance</a:t>
            </a:r>
          </a:p>
          <a:p>
            <a:pPr lvl="1"/>
            <a:r>
              <a:rPr lang="en-US" sz="1300" dirty="0"/>
              <a:t>Repetitive violations</a:t>
            </a:r>
          </a:p>
          <a:p>
            <a:r>
              <a:rPr lang="en-US" sz="1300" dirty="0"/>
              <a:t>Suspension without pay</a:t>
            </a:r>
          </a:p>
          <a:p>
            <a:r>
              <a:rPr lang="en-US" sz="1300" dirty="0"/>
              <a:t>Safety issue Disciplinary demotion</a:t>
            </a:r>
          </a:p>
          <a:p>
            <a:pPr lvl="1"/>
            <a:r>
              <a:rPr lang="en-US" sz="1300" dirty="0"/>
              <a:t>Result of investigation</a:t>
            </a:r>
          </a:p>
          <a:p>
            <a:r>
              <a:rPr lang="en-US" sz="1300" dirty="0"/>
              <a:t>Discharge</a:t>
            </a:r>
          </a:p>
          <a:p>
            <a:pPr lvl="1"/>
            <a:r>
              <a:rPr lang="en-US" sz="1300" dirty="0"/>
              <a:t>Every effort has been made to redirect</a:t>
            </a:r>
          </a:p>
          <a:p>
            <a:pPr lvl="1"/>
            <a:r>
              <a:rPr lang="en-US" sz="1300" dirty="0"/>
              <a:t>Severe safety violation</a:t>
            </a:r>
          </a:p>
          <a:p>
            <a:pPr lvl="1"/>
            <a:r>
              <a:rPr lang="en-US" sz="1300" dirty="0"/>
              <a:t>Theft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A621-92E6-DF3C-FFB3-9477531A05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441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3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CF6A-09B0-4626-B7CD-892EF219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 plan (PIP)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0841-7EB2-4C0D-AE3F-E92DC70305B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 PIP may result when progressive discipline for performance exists or when observations/prior discussions have occurred regarding lack of proficiency:</a:t>
            </a:r>
          </a:p>
          <a:p>
            <a:pPr lvl="1"/>
            <a:r>
              <a:rPr lang="en-US" dirty="0"/>
              <a:t>This generally happens when the employee is not meeting performance expectations and there is a need to provide additional coaching or training</a:t>
            </a:r>
          </a:p>
          <a:p>
            <a:pPr lvl="1"/>
            <a:r>
              <a:rPr lang="en-US" dirty="0"/>
              <a:t>Has very specific actions</a:t>
            </a:r>
          </a:p>
          <a:p>
            <a:pPr lvl="1"/>
            <a:r>
              <a:rPr lang="en-US" dirty="0"/>
              <a:t>Has a timeline attached (30 to 90 days)</a:t>
            </a:r>
          </a:p>
          <a:p>
            <a:pPr lvl="1"/>
            <a:r>
              <a:rPr lang="en-US" dirty="0"/>
              <a:t>Requires regular feedback and meetings</a:t>
            </a:r>
          </a:p>
          <a:p>
            <a:pPr lvl="1"/>
            <a:r>
              <a:rPr lang="en-US" dirty="0"/>
              <a:t>Has definitive measurements tied to success</a:t>
            </a:r>
          </a:p>
          <a:p>
            <a:pPr lvl="1"/>
            <a:r>
              <a:rPr lang="en-US" dirty="0"/>
              <a:t>Can fall within the </a:t>
            </a:r>
            <a:r>
              <a:rPr lang="en-US" u="sng" dirty="0"/>
              <a:t>formal</a:t>
            </a:r>
            <a:r>
              <a:rPr lang="en-US" dirty="0"/>
              <a:t> action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83F3A-468C-22C5-980B-FDD0BA22D8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350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AE0D-AE6C-79B7-23C9-4603FFD040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05" y="1312333"/>
            <a:ext cx="2892162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PIP Example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CFD095B-EA3C-3635-1633-1A7D8FD469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9243" y="0"/>
            <a:ext cx="5919787" cy="685799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7C387-F97A-0DFB-00C5-E91748F93242}"/>
              </a:ext>
            </a:extLst>
          </p:cNvPr>
          <p:cNvSpPr txBox="1"/>
          <p:nvPr/>
        </p:nvSpPr>
        <p:spPr>
          <a:xfrm>
            <a:off x="5567050" y="10112070"/>
            <a:ext cx="5919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latworldknowledge.lardbucket.org/books/beginning-management-of-human-resources/s14-01-handling-performan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E696D-B67C-3F50-C10C-5443FF7BCA92}"/>
              </a:ext>
            </a:extLst>
          </p:cNvPr>
          <p:cNvSpPr txBox="1"/>
          <p:nvPr/>
        </p:nvSpPr>
        <p:spPr>
          <a:xfrm>
            <a:off x="1744132" y="2714414"/>
            <a:ext cx="2370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PIP’s are generally for performance improvement; either a skillset or production goal.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a best use for attendance or tardiness issues.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E0472-53B7-BF5A-D80A-A8E47FDB12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434304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200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D0DE-5296-2650-F32F-656C1EC7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Give this some thought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400" dirty="0"/>
              <a:t>Regardless of the type of Performance Management</a:t>
            </a:r>
            <a:br>
              <a:rPr lang="en-US" sz="1400" dirty="0"/>
            </a:br>
            <a:r>
              <a:rPr lang="en-US" sz="1400" dirty="0"/>
              <a:t> You currently practice: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4771BC-891B-1ED8-593C-7259D8BFDA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08" r="17308"/>
          <a:stretch>
            <a:fillRect/>
          </a:stretch>
        </p:blipFill>
        <p:spPr>
          <a:xfrm>
            <a:off x="8124389" y="1026933"/>
            <a:ext cx="2791171" cy="38663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E4D20-83E4-FEA3-D0F7-9B3AE6D62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No Surprises Unless It Is A Gift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Anticipate Behavior And Get Ahead Of 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Behavior That Goes Unchecked Is Condoned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Avoid Management By Telepathy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Perception Becomes Reality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00977-C4C8-12E4-19F3-D9E683F750A6}"/>
              </a:ext>
            </a:extLst>
          </p:cNvPr>
          <p:cNvSpPr txBox="1"/>
          <p:nvPr/>
        </p:nvSpPr>
        <p:spPr>
          <a:xfrm>
            <a:off x="8124389" y="4988869"/>
            <a:ext cx="2791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s://www.flickr.com/photos/mamchenkov/273147949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/3.0/"/>
              </a:rPr>
              <a:t>CC BY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B881B-3F72-A95B-F57C-EE32165A705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695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62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D3DD-6B1D-D610-ADF8-E8C7D134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4343-5D16-CB84-EA98-1251C5AD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Should performance reviews be aligned with pay increases?</a:t>
            </a:r>
          </a:p>
          <a:p>
            <a:r>
              <a:rPr lang="en-US" dirty="0"/>
              <a:t>Is it more important to be skillful or to get along well with the team?</a:t>
            </a:r>
          </a:p>
          <a:p>
            <a:r>
              <a:rPr lang="en-US" dirty="0"/>
              <a:t>Do you spend 95% of your time working with/fixing/overseeing/managing 5% of your team?</a:t>
            </a:r>
          </a:p>
          <a:p>
            <a:r>
              <a:rPr lang="en-US" dirty="0"/>
              <a:t>Do you set clear expectations?</a:t>
            </a:r>
          </a:p>
          <a:p>
            <a:r>
              <a:rPr lang="en-US" dirty="0"/>
              <a:t>Are you consistent?  What gets in the way?</a:t>
            </a:r>
          </a:p>
          <a:p>
            <a:r>
              <a:rPr lang="en-US" dirty="0"/>
              <a:t>Do you procrastinate the tough conversations?</a:t>
            </a:r>
          </a:p>
          <a:p>
            <a:pPr lvl="1"/>
            <a:r>
              <a:rPr lang="en-US" dirty="0"/>
              <a:t>Script them/write them down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C8D07-C058-AE55-34B1-CF459B5E37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77000"/>
            <a:ext cx="18034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18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ison of differences between performance management and performance appraisal.">
            <a:extLst>
              <a:ext uri="{FF2B5EF4-FFF2-40B4-BE49-F238E27FC236}">
                <a16:creationId xmlns:a16="http://schemas.microsoft.com/office/drawing/2014/main" id="{9D709705-1605-8D0B-5BDF-CF5F5A64E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66" y="541867"/>
            <a:ext cx="8127999" cy="562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2FB5D3-F749-2EBE-AB00-7EDBBFCDF0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56" y="6477000"/>
            <a:ext cx="172999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533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E7A0-9A81-4140-BCE5-5DD8541D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9FB7-2C6A-4E9F-8534-225FB7F7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Cindy Carpenter, SHRM-SCP, SPHR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cc.businessresources@gmail.com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406-871-2574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www.carpenterbusinessresources.com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752B6-A40E-2325-D65E-29AF80B01A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49" y="4584238"/>
            <a:ext cx="2529133" cy="68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07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77A9-4454-4CA4-9AFA-6B478BBC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88FF8-B612-4248-8C0C-C21DB96A4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400" dirty="0"/>
              <a:t>Performance goals should reflect values and strategic vision of your company</a:t>
            </a:r>
          </a:p>
          <a:p>
            <a:r>
              <a:rPr lang="en-US" sz="1400" dirty="0"/>
              <a:t>Managed performance should tie to the employee’s job description, which in turn aligns with values, vision and goals (strategy)</a:t>
            </a:r>
          </a:p>
          <a:p>
            <a:r>
              <a:rPr lang="en-US" sz="1400" dirty="0"/>
              <a:t>Feedback is essential to grow and develop your staff</a:t>
            </a:r>
          </a:p>
          <a:p>
            <a:r>
              <a:rPr lang="en-US" sz="1400" dirty="0"/>
              <a:t>Without feedback, it is left to the imagination of your team (that can be truly enlightening or disastrous)</a:t>
            </a:r>
          </a:p>
          <a:p>
            <a:r>
              <a:rPr lang="en-US" sz="1400" dirty="0"/>
              <a:t>Ask yourself – don’t you want to know?</a:t>
            </a:r>
          </a:p>
          <a:p>
            <a:r>
              <a:rPr lang="en-US" sz="1400" dirty="0"/>
              <a:t>It’s up to you to decide how best to provi</a:t>
            </a:r>
            <a:r>
              <a:rPr lang="en-US" sz="1600" dirty="0"/>
              <a:t>de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636396-262F-C2D8-2848-AFBCADBBB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400" dirty="0"/>
              <a:t>Performance standards are expectations described as:</a:t>
            </a:r>
          </a:p>
          <a:p>
            <a:pPr lvl="1"/>
            <a:r>
              <a:rPr lang="en-US" sz="1400" dirty="0"/>
              <a:t>Behaviors – what you want the employee to do</a:t>
            </a:r>
          </a:p>
          <a:p>
            <a:pPr lvl="1"/>
            <a:r>
              <a:rPr lang="en-US" sz="1400" dirty="0"/>
              <a:t>Results – what you want the employee to produce or deliver</a:t>
            </a:r>
          </a:p>
          <a:p>
            <a:r>
              <a:rPr lang="en-US" sz="1400" i="1" dirty="0"/>
              <a:t>SMART: Specific – Measurable – Achievable – Relevant – Time Bound</a:t>
            </a:r>
          </a:p>
          <a:p>
            <a:r>
              <a:rPr lang="en-US" sz="1400" dirty="0"/>
              <a:t>High-performance workplaces have:</a:t>
            </a:r>
          </a:p>
          <a:p>
            <a:pPr lvl="1"/>
            <a:r>
              <a:rPr lang="en-US" sz="1400" dirty="0"/>
              <a:t>Top management support</a:t>
            </a:r>
          </a:p>
          <a:p>
            <a:pPr lvl="1"/>
            <a:r>
              <a:rPr lang="en-US" sz="1400" dirty="0"/>
              <a:t>Positive environment</a:t>
            </a:r>
          </a:p>
          <a:p>
            <a:pPr lvl="1"/>
            <a:r>
              <a:rPr lang="en-US" sz="1400" dirty="0"/>
              <a:t>Seek feedback from managers, peers, customers</a:t>
            </a:r>
          </a:p>
          <a:p>
            <a:pPr lvl="1"/>
            <a:r>
              <a:rPr lang="en-US" sz="1400" dirty="0"/>
              <a:t>Provide proper resources and tools</a:t>
            </a:r>
          </a:p>
          <a:p>
            <a:pPr lvl="1"/>
            <a:r>
              <a:rPr lang="en-US" sz="1400" dirty="0"/>
              <a:t>Consistent management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FBCD7-A09E-41F4-801C-B31A813883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77000"/>
            <a:ext cx="17780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97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2F99-21A9-2A36-1048-2C0EA150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we failing?</a:t>
            </a:r>
            <a:br>
              <a:rPr lang="en-US" dirty="0"/>
            </a:br>
            <a:r>
              <a:rPr lang="en-US" i="1" dirty="0">
                <a:latin typeface="Arial Rounded MT Bold" panose="020F0704030504030204" pitchFamily="34" charset="0"/>
              </a:rPr>
              <a:t>Or…</a:t>
            </a:r>
            <a:r>
              <a:rPr lang="en-US" i="1" dirty="0"/>
              <a:t>.</a:t>
            </a:r>
            <a:br>
              <a:rPr lang="en-US" dirty="0"/>
            </a:br>
            <a:r>
              <a:rPr lang="en-US" dirty="0"/>
              <a:t>are we hitting it out of the park?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509E-4C7D-CE9E-FB3E-B6FCAD270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examine what is working and what isn’t</a:t>
            </a:r>
          </a:p>
          <a:p>
            <a:r>
              <a:rPr lang="en-US" dirty="0"/>
              <a:t>Determine where we are falling short</a:t>
            </a:r>
          </a:p>
          <a:p>
            <a:r>
              <a:rPr lang="en-US" dirty="0"/>
              <a:t>Does anyone “love’ the process or the end result</a:t>
            </a:r>
          </a:p>
          <a:p>
            <a:r>
              <a:rPr lang="en-US" dirty="0"/>
              <a:t>Is HR happy because there is documentation </a:t>
            </a:r>
          </a:p>
          <a:p>
            <a:r>
              <a:rPr lang="en-US" dirty="0"/>
              <a:t>Does the process leave our managers and our team feeling engaged or motivated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22F0D-8BFC-7004-94AF-3F62A1044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it time to do a performance review on our performance review process?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CFCE8-E96B-F11E-6C40-9558FE50AA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10267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9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CAEC-BB67-A9F1-8287-EC1AC4F4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our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0386-EA53-B89E-13DA-1B163174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Give them up entirely</a:t>
            </a:r>
          </a:p>
          <a:p>
            <a:r>
              <a:rPr lang="en-US" dirty="0"/>
              <a:t>Use a different method</a:t>
            </a:r>
          </a:p>
          <a:p>
            <a:r>
              <a:rPr lang="en-US" dirty="0"/>
              <a:t>Are we measuring learning inputs </a:t>
            </a:r>
            <a:r>
              <a:rPr lang="en-US" u="sng" dirty="0"/>
              <a:t>or</a:t>
            </a:r>
            <a:r>
              <a:rPr lang="en-US" dirty="0"/>
              <a:t> learning velocity</a:t>
            </a:r>
          </a:p>
          <a:p>
            <a:pPr lvl="1"/>
            <a:r>
              <a:rPr lang="en-US" dirty="0"/>
              <a:t>How many inputs were completed (courses or certifications or hours logged)</a:t>
            </a:r>
          </a:p>
          <a:p>
            <a:pPr lvl="1"/>
            <a:r>
              <a:rPr lang="en-US" dirty="0"/>
              <a:t>Or, with velocity we can measure skills gained, behavior changed, capability built/grown</a:t>
            </a:r>
          </a:p>
          <a:p>
            <a:pPr lvl="2"/>
            <a:r>
              <a:rPr lang="en-US" dirty="0"/>
              <a:t>Is the employee fully productive</a:t>
            </a:r>
          </a:p>
          <a:p>
            <a:r>
              <a:rPr lang="en-US" dirty="0"/>
              <a:t>Provide more guidance and structure for those who conduct evaluations</a:t>
            </a:r>
          </a:p>
          <a:p>
            <a:r>
              <a:rPr lang="en-US" dirty="0"/>
              <a:t>Provide less structure – let the review fit the role and the individual</a:t>
            </a:r>
          </a:p>
          <a:p>
            <a:r>
              <a:rPr lang="en-US" dirty="0"/>
              <a:t>One size does not fit all</a:t>
            </a:r>
          </a:p>
          <a:p>
            <a:r>
              <a:rPr lang="en-US" dirty="0"/>
              <a:t>If it’s working – but not the greatest</a:t>
            </a:r>
          </a:p>
          <a:p>
            <a:pPr lvl="1"/>
            <a:r>
              <a:rPr lang="en-US" dirty="0"/>
              <a:t>Will you move this up the ladder and make it a priority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BC14D-AD28-E9C0-C7BE-8F93AD8151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695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1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E8D0-99DC-BEC4-FC56-03FDBCAC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Assumption: </a:t>
            </a:r>
            <a:br>
              <a:rPr lang="en-US" dirty="0"/>
            </a:br>
            <a:r>
              <a:rPr lang="en-US" i="1" dirty="0"/>
              <a:t>most of us won’t give up on the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0EC8D-FE6E-CD68-C26D-758AF626A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 this to the top 1-2 priorities for your organization</a:t>
            </a:r>
          </a:p>
          <a:p>
            <a:r>
              <a:rPr lang="en-US" dirty="0"/>
              <a:t>Failure to do so will impact your culture, retention, output, service and your bottom line</a:t>
            </a:r>
          </a:p>
          <a:p>
            <a:r>
              <a:rPr lang="en-US" dirty="0"/>
              <a:t>Have you noticed how culture impacts the process and the process impacts the culture?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EFF5824-E233-5084-978D-DCE73EEA9B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441" r="24441"/>
          <a:stretch>
            <a:fillRect/>
          </a:stretch>
        </p:blipFill>
        <p:spPr>
          <a:xfrm>
            <a:off x="7814733" y="845244"/>
            <a:ext cx="3423537" cy="4601496"/>
          </a:xfrm>
          <a:effectLst>
            <a:outerShdw blurRad="50800" dist="50800" dir="5400000" sx="10000" sy="1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BD183D-F322-EB5C-D8BF-14458AB9035F}"/>
              </a:ext>
            </a:extLst>
          </p:cNvPr>
          <p:cNvSpPr txBox="1"/>
          <p:nvPr/>
        </p:nvSpPr>
        <p:spPr>
          <a:xfrm>
            <a:off x="7600335" y="4988869"/>
            <a:ext cx="3315226" cy="230832"/>
          </a:xfrm>
          <a:prstGeom prst="rect">
            <a:avLst/>
          </a:prstGeom>
          <a:noFill/>
          <a:effectLst>
            <a:outerShdw blurRad="50800" dist="50800" dir="5400000" sx="10000" sy="10000" algn="ctr" rotWithShape="0">
              <a:srgbClr val="000000">
                <a:alpha val="43137"/>
              </a:srgb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hrbartender.com/2018/employee-engagement/policies-procedures-grow-busine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0CCD5-40D3-2E01-8EA1-D8484708FD9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35667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0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BD9B-4AE3-4D92-93A8-7D960B7C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HEllo</a:t>
            </a:r>
            <a:r>
              <a:rPr lang="en-US" dirty="0"/>
              <a:t> LEADERs-</a:t>
            </a:r>
            <a:br>
              <a:rPr lang="en-US" dirty="0"/>
            </a:br>
            <a:r>
              <a:rPr lang="en-US" dirty="0"/>
              <a:t>Your fundamental responsibilities: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6D45-E799-4CB4-9F9F-AAAD9F1D871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Know your company handbook, policies and procedures</a:t>
            </a:r>
          </a:p>
          <a:p>
            <a:r>
              <a:rPr lang="en-US" dirty="0"/>
              <a:t>Know about your company/department – strategic plans, budget, operations and history</a:t>
            </a:r>
          </a:p>
          <a:p>
            <a:r>
              <a:rPr lang="en-US" dirty="0"/>
              <a:t>Lead by example – practice fair and consistent implementations</a:t>
            </a:r>
          </a:p>
          <a:p>
            <a:r>
              <a:rPr lang="en-US" dirty="0"/>
              <a:t>Make sure your employees understand your expectations– do you have job descriptions?</a:t>
            </a:r>
          </a:p>
          <a:p>
            <a:r>
              <a:rPr lang="en-US" dirty="0"/>
              <a:t>Communicate frequently, clearly, concisely</a:t>
            </a:r>
          </a:p>
          <a:p>
            <a:r>
              <a:rPr lang="en-US" dirty="0"/>
              <a:t>Set standards for yourself and live by them</a:t>
            </a:r>
          </a:p>
          <a:p>
            <a:pPr lvl="1"/>
            <a:r>
              <a:rPr lang="en-US" dirty="0"/>
              <a:t>If you say you are going to meet quarterly, do it</a:t>
            </a:r>
          </a:p>
          <a:p>
            <a:pPr lvl="1"/>
            <a:r>
              <a:rPr lang="en-US" dirty="0"/>
              <a:t>Spend the appropriate amount of time to accurately provide performance oversight</a:t>
            </a:r>
          </a:p>
          <a:p>
            <a:pPr lvl="1"/>
            <a:r>
              <a:rPr lang="en-US" dirty="0"/>
              <a:t>Be proactive in providing timely training and education (whether it be procedural or other training such as workplace conduct)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430DD-4789-9D40-EE38-388D20C9FB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79493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45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4000">
              <a:srgbClr val="B4C9D0"/>
            </a:gs>
            <a:gs pos="72000">
              <a:srgbClr val="BDCDD1"/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308F-4EE7-FBCA-255D-0DF65FCB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Impact</a:t>
            </a:r>
            <a:r>
              <a:rPr lang="en-US" dirty="0"/>
              <a:t> - </a:t>
            </a:r>
            <a:r>
              <a:rPr lang="en-US" i="1" dirty="0"/>
              <a:t>do we know what impacts our business and our employees? how much control do we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01E6-86B1-7539-0157-2F6C4EAD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Culture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Industry type</a:t>
            </a:r>
          </a:p>
          <a:p>
            <a:r>
              <a:rPr lang="en-US" dirty="0"/>
              <a:t>Political and social changes</a:t>
            </a:r>
          </a:p>
          <a:p>
            <a:r>
              <a:rPr lang="en-US" dirty="0"/>
              <a:t>Retention</a:t>
            </a:r>
          </a:p>
          <a:p>
            <a:r>
              <a:rPr lang="en-US" dirty="0"/>
              <a:t>Worker availability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9B828-6C35-5472-39ED-85FFE33FD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Remote or hybrid working structure</a:t>
            </a:r>
          </a:p>
          <a:p>
            <a:r>
              <a:rPr lang="en-US" dirty="0"/>
              <a:t>Level of training and development</a:t>
            </a:r>
          </a:p>
          <a:p>
            <a:r>
              <a:rPr lang="en-US" dirty="0"/>
              <a:t>Internal mobility</a:t>
            </a:r>
          </a:p>
          <a:p>
            <a:r>
              <a:rPr lang="en-US" dirty="0"/>
              <a:t>Where your organization is in the life cycle of the business</a:t>
            </a:r>
          </a:p>
          <a:p>
            <a:r>
              <a:rPr lang="en-US" dirty="0"/>
              <a:t>Financial demand (compensation as it relates to housing and living costs)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1E647-96F6-DE63-520D-83AE7F5A9B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975523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8689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7071B86DD474EAFF17D3CCC811C40" ma:contentTypeVersion="21" ma:contentTypeDescription="Create a new document." ma:contentTypeScope="" ma:versionID="4f9d09585fd2368cae4c599920073dbd">
  <xsd:schema xmlns:xsd="http://www.w3.org/2001/XMLSchema" xmlns:xs="http://www.w3.org/2001/XMLSchema" xmlns:p="http://schemas.microsoft.com/office/2006/metadata/properties" xmlns:ns1="http://schemas.microsoft.com/sharepoint/v3" xmlns:ns2="bdaad401-cb6a-400b-bb54-369afec3e619" xmlns:ns3="84c2b675-140f-477b-a560-fcf84ec15e89" targetNamespace="http://schemas.microsoft.com/office/2006/metadata/properties" ma:root="true" ma:fieldsID="d4215f9f16944392338b1c126593ab6f" ns1:_="" ns2:_="" ns3:_="">
    <xsd:import namespace="http://schemas.microsoft.com/sharepoint/v3"/>
    <xsd:import namespace="bdaad401-cb6a-400b-bb54-369afec3e619"/>
    <xsd:import namespace="84c2b675-140f-477b-a560-fcf84ec15e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DateandTim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ad401-cb6a-400b-bb54-369afec3e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5ed7e3c-a509-4d5c-98b3-887d36f9ef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andTime" ma:index="27" nillable="true" ma:displayName="Date and Time" ma:format="DateTime" ma:internalName="DateandTime">
      <xsd:simpleType>
        <xsd:restriction base="dms:DateTim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2b675-140f-477b-a560-fcf84ec15e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041a5f-0da2-4491-958a-c86113767b19}" ma:internalName="TaxCatchAll" ma:showField="CatchAllData" ma:web="84c2b675-140f-477b-a560-fcf84ec15e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84c2b675-140f-477b-a560-fcf84ec15e89" xsi:nil="true"/>
    <DateandTime xmlns="bdaad401-cb6a-400b-bb54-369afec3e619" xsi:nil="true"/>
    <lcf76f155ced4ddcb4097134ff3c332f xmlns="bdaad401-cb6a-400b-bb54-369afec3e6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663DD2-12B4-4DB0-A06D-AC91C8869C10}"/>
</file>

<file path=customXml/itemProps2.xml><?xml version="1.0" encoding="utf-8"?>
<ds:datastoreItem xmlns:ds="http://schemas.openxmlformats.org/officeDocument/2006/customXml" ds:itemID="{FAE58815-ECF0-4468-BEED-1B8EF567EC3B}"/>
</file>

<file path=customXml/itemProps3.xml><?xml version="1.0" encoding="utf-8"?>
<ds:datastoreItem xmlns:ds="http://schemas.openxmlformats.org/officeDocument/2006/customXml" ds:itemID="{59D35C13-87A2-49AD-9A14-CD3767783CC7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4449</TotalTime>
  <Words>2326</Words>
  <Application>Microsoft Office PowerPoint</Application>
  <PresentationFormat>Widescreen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Arial Rounded MT Bold</vt:lpstr>
      <vt:lpstr>Bahnschrift SemiBold</vt:lpstr>
      <vt:lpstr>Bodoni MT Black</vt:lpstr>
      <vt:lpstr>Century Gothic</vt:lpstr>
      <vt:lpstr>Gill Sans MT</vt:lpstr>
      <vt:lpstr>Wingdings</vt:lpstr>
      <vt:lpstr>Gallery</vt:lpstr>
      <vt:lpstr>Performance Management   </vt:lpstr>
      <vt:lpstr>What Is it really? </vt:lpstr>
      <vt:lpstr>PowerPoint Presentation</vt:lpstr>
      <vt:lpstr>Key considerations</vt:lpstr>
      <vt:lpstr>Are we failing? Or…. are we hitting it out of the park?</vt:lpstr>
      <vt:lpstr>What are our options?</vt:lpstr>
      <vt:lpstr>Assumption:  most of us won’t give up on the process</vt:lpstr>
      <vt:lpstr>HEllo LEADERs- Your fundamental responsibilities:</vt:lpstr>
      <vt:lpstr>Impact - do we know what impacts our business and our employees? how much control do we have?</vt:lpstr>
      <vt:lpstr>Every day performance management</vt:lpstr>
      <vt:lpstr>PowerPoint Presentation</vt:lpstr>
      <vt:lpstr>PowerPoint Presentation</vt:lpstr>
      <vt:lpstr>Performance evaluation process  different methods</vt:lpstr>
      <vt:lpstr>BARS performance method Behaviorally anchored rating scale </vt:lpstr>
      <vt:lpstr>Common Errors </vt:lpstr>
      <vt:lpstr>PROXIMITY BIAS Tendency of managers to favor employees who work physically closer to them</vt:lpstr>
      <vt:lpstr>Narrative vs. numerical or a combination?</vt:lpstr>
      <vt:lpstr>performance management conversations  helpful hints</vt:lpstr>
      <vt:lpstr>performance management conversations  helpful hints</vt:lpstr>
      <vt:lpstr>Progressive - aka CONSTRUCTIVE discipline</vt:lpstr>
      <vt:lpstr>Think of constructive  instead of progressive </vt:lpstr>
      <vt:lpstr>Preventive measures </vt:lpstr>
      <vt:lpstr>Constructive (Progressive) discipline process</vt:lpstr>
      <vt:lpstr>You must consider…</vt:lpstr>
      <vt:lpstr>Discipline handling</vt:lpstr>
      <vt:lpstr>Performance improvement plan (PIP)</vt:lpstr>
      <vt:lpstr>PIP Example</vt:lpstr>
      <vt:lpstr>Give this some thought   Regardless of the type of Performance Management  You currently practice:</vt:lpstr>
      <vt:lpstr>Discussion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Management</dc:title>
  <dc:creator>Cindy Carpenter</dc:creator>
  <cp:lastModifiedBy>Cindy Carpenter</cp:lastModifiedBy>
  <cp:revision>32</cp:revision>
  <dcterms:created xsi:type="dcterms:W3CDTF">2018-10-21T15:57:11Z</dcterms:created>
  <dcterms:modified xsi:type="dcterms:W3CDTF">2026-03-13T19:08:52Z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0x010100C0A7071B86DD474EAFF17D3CCC811C40</vt:lpwstr>
  </property>
</Properties>
</file>