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95" r:id="rId5"/>
    <p:sldId id="296" r:id="rId6"/>
    <p:sldId id="298" r:id="rId7"/>
    <p:sldId id="297" r:id="rId8"/>
    <p:sldId id="299" r:id="rId9"/>
    <p:sldId id="300" r:id="rId10"/>
    <p:sldId id="301" r:id="rId11"/>
    <p:sldId id="302" r:id="rId12"/>
    <p:sldId id="303" r:id="rId13"/>
    <p:sldId id="30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B195A5-5657-4444-ABB9-0E1F6392B4C5}" v="3" dt="2025-09-25T19:18:17.6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26" autoAdjust="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040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Gregor, Keiley" userId="a82a8096-432c-4e72-8287-a351cbac4e32" providerId="ADAL" clId="{26B195A5-5657-4444-ABB9-0E1F6392B4C5}"/>
    <pc:docChg chg="undo custSel addSld delSld modSld sldOrd">
      <pc:chgData name="McGregor, Keiley" userId="a82a8096-432c-4e72-8287-a351cbac4e32" providerId="ADAL" clId="{26B195A5-5657-4444-ABB9-0E1F6392B4C5}" dt="2025-09-26T15:59:02.710" v="2511" actId="47"/>
      <pc:docMkLst>
        <pc:docMk/>
      </pc:docMkLst>
      <pc:sldChg chg="modSp mod modNotesTx">
        <pc:chgData name="McGregor, Keiley" userId="a82a8096-432c-4e72-8287-a351cbac4e32" providerId="ADAL" clId="{26B195A5-5657-4444-ABB9-0E1F6392B4C5}" dt="2025-09-24T18:41:28.998" v="389" actId="20577"/>
        <pc:sldMkLst>
          <pc:docMk/>
          <pc:sldMk cId="2515029538" sldId="295"/>
        </pc:sldMkLst>
        <pc:spChg chg="mod">
          <ac:chgData name="McGregor, Keiley" userId="a82a8096-432c-4e72-8287-a351cbac4e32" providerId="ADAL" clId="{26B195A5-5657-4444-ABB9-0E1F6392B4C5}" dt="2025-09-24T17:52:22.927" v="58" actId="20577"/>
          <ac:spMkLst>
            <pc:docMk/>
            <pc:sldMk cId="2515029538" sldId="295"/>
            <ac:spMk id="2" creationId="{9B81D36C-206B-47DD-B941-AE8961167B97}"/>
          </ac:spMkLst>
        </pc:spChg>
        <pc:spChg chg="mod">
          <ac:chgData name="McGregor, Keiley" userId="a82a8096-432c-4e72-8287-a351cbac4e32" providerId="ADAL" clId="{26B195A5-5657-4444-ABB9-0E1F6392B4C5}" dt="2025-09-24T17:52:05.677" v="54" actId="20577"/>
          <ac:spMkLst>
            <pc:docMk/>
            <pc:sldMk cId="2515029538" sldId="295"/>
            <ac:spMk id="3" creationId="{E38F3C75-0ACE-4A70-802B-9152209E1F1F}"/>
          </ac:spMkLst>
        </pc:spChg>
      </pc:sldChg>
      <pc:sldChg chg="modSp add mod modNotesTx">
        <pc:chgData name="McGregor, Keiley" userId="a82a8096-432c-4e72-8287-a351cbac4e32" providerId="ADAL" clId="{26B195A5-5657-4444-ABB9-0E1F6392B4C5}" dt="2025-09-25T19:47:47.755" v="2376" actId="13926"/>
        <pc:sldMkLst>
          <pc:docMk/>
          <pc:sldMk cId="2123425553" sldId="296"/>
        </pc:sldMkLst>
        <pc:spChg chg="mod">
          <ac:chgData name="McGregor, Keiley" userId="a82a8096-432c-4e72-8287-a351cbac4e32" providerId="ADAL" clId="{26B195A5-5657-4444-ABB9-0E1F6392B4C5}" dt="2025-09-25T19:47:47.755" v="2376" actId="13926"/>
          <ac:spMkLst>
            <pc:docMk/>
            <pc:sldMk cId="2123425553" sldId="296"/>
            <ac:spMk id="5" creationId="{A4565456-2F14-9B1E-359E-3A54822E7219}"/>
          </ac:spMkLst>
        </pc:spChg>
      </pc:sldChg>
      <pc:sldChg chg="modSp new mod">
        <pc:chgData name="McGregor, Keiley" userId="a82a8096-432c-4e72-8287-a351cbac4e32" providerId="ADAL" clId="{26B195A5-5657-4444-ABB9-0E1F6392B4C5}" dt="2025-09-25T19:28:09.414" v="2195" actId="113"/>
        <pc:sldMkLst>
          <pc:docMk/>
          <pc:sldMk cId="2260494935" sldId="297"/>
        </pc:sldMkLst>
        <pc:spChg chg="mod">
          <ac:chgData name="McGregor, Keiley" userId="a82a8096-432c-4e72-8287-a351cbac4e32" providerId="ADAL" clId="{26B195A5-5657-4444-ABB9-0E1F6392B4C5}" dt="2025-09-24T18:43:16.438" v="450" actId="122"/>
          <ac:spMkLst>
            <pc:docMk/>
            <pc:sldMk cId="2260494935" sldId="297"/>
            <ac:spMk id="2" creationId="{D23267B5-D1EF-6D0B-6988-B73C1978340A}"/>
          </ac:spMkLst>
        </pc:spChg>
        <pc:spChg chg="mod">
          <ac:chgData name="McGregor, Keiley" userId="a82a8096-432c-4e72-8287-a351cbac4e32" providerId="ADAL" clId="{26B195A5-5657-4444-ABB9-0E1F6392B4C5}" dt="2025-09-25T19:28:09.414" v="2195" actId="113"/>
          <ac:spMkLst>
            <pc:docMk/>
            <pc:sldMk cId="2260494935" sldId="297"/>
            <ac:spMk id="3" creationId="{C8369D6F-CF47-2739-9B25-9AB938D85417}"/>
          </ac:spMkLst>
        </pc:spChg>
      </pc:sldChg>
      <pc:sldChg chg="modSp new mod">
        <pc:chgData name="McGregor, Keiley" userId="a82a8096-432c-4e72-8287-a351cbac4e32" providerId="ADAL" clId="{26B195A5-5657-4444-ABB9-0E1F6392B4C5}" dt="2025-09-24T18:44:13.358" v="487" actId="20577"/>
        <pc:sldMkLst>
          <pc:docMk/>
          <pc:sldMk cId="2549720795" sldId="298"/>
        </pc:sldMkLst>
        <pc:spChg chg="mod">
          <ac:chgData name="McGregor, Keiley" userId="a82a8096-432c-4e72-8287-a351cbac4e32" providerId="ADAL" clId="{26B195A5-5657-4444-ABB9-0E1F6392B4C5}" dt="2025-09-24T18:44:13.358" v="487" actId="20577"/>
          <ac:spMkLst>
            <pc:docMk/>
            <pc:sldMk cId="2549720795" sldId="298"/>
            <ac:spMk id="2" creationId="{EA8333A6-FA6B-6265-8CB1-3E54B7068F92}"/>
          </ac:spMkLst>
        </pc:spChg>
      </pc:sldChg>
      <pc:sldChg chg="modSp new mod">
        <pc:chgData name="McGregor, Keiley" userId="a82a8096-432c-4e72-8287-a351cbac4e32" providerId="ADAL" clId="{26B195A5-5657-4444-ABB9-0E1F6392B4C5}" dt="2025-09-25T15:29:38.013" v="1363" actId="242"/>
        <pc:sldMkLst>
          <pc:docMk/>
          <pc:sldMk cId="2367619670" sldId="299"/>
        </pc:sldMkLst>
        <pc:spChg chg="mod">
          <ac:chgData name="McGregor, Keiley" userId="a82a8096-432c-4e72-8287-a351cbac4e32" providerId="ADAL" clId="{26B195A5-5657-4444-ABB9-0E1F6392B4C5}" dt="2025-09-25T15:04:12.289" v="550" actId="20577"/>
          <ac:spMkLst>
            <pc:docMk/>
            <pc:sldMk cId="2367619670" sldId="299"/>
            <ac:spMk id="2" creationId="{225BD4CA-CF0C-9ECD-01DF-AC7A834BB847}"/>
          </ac:spMkLst>
        </pc:spChg>
        <pc:spChg chg="mod">
          <ac:chgData name="McGregor, Keiley" userId="a82a8096-432c-4e72-8287-a351cbac4e32" providerId="ADAL" clId="{26B195A5-5657-4444-ABB9-0E1F6392B4C5}" dt="2025-09-25T15:29:28.372" v="1362" actId="242"/>
          <ac:spMkLst>
            <pc:docMk/>
            <pc:sldMk cId="2367619670" sldId="299"/>
            <ac:spMk id="3" creationId="{C0FF6DB7-E294-D610-94FE-9FD0281268DB}"/>
          </ac:spMkLst>
        </pc:spChg>
        <pc:spChg chg="mod">
          <ac:chgData name="McGregor, Keiley" userId="a82a8096-432c-4e72-8287-a351cbac4e32" providerId="ADAL" clId="{26B195A5-5657-4444-ABB9-0E1F6392B4C5}" dt="2025-09-25T15:16:47.546" v="989" actId="20577"/>
          <ac:spMkLst>
            <pc:docMk/>
            <pc:sldMk cId="2367619670" sldId="299"/>
            <ac:spMk id="4" creationId="{83E1D449-354C-C79B-5DC2-05388FA8167E}"/>
          </ac:spMkLst>
        </pc:spChg>
        <pc:spChg chg="mod">
          <ac:chgData name="McGregor, Keiley" userId="a82a8096-432c-4e72-8287-a351cbac4e32" providerId="ADAL" clId="{26B195A5-5657-4444-ABB9-0E1F6392B4C5}" dt="2025-09-25T15:29:38.013" v="1363" actId="242"/>
          <ac:spMkLst>
            <pc:docMk/>
            <pc:sldMk cId="2367619670" sldId="299"/>
            <ac:spMk id="5" creationId="{68C1190D-F08E-60D5-31B0-E0D9B9ED3893}"/>
          </ac:spMkLst>
        </pc:spChg>
        <pc:spChg chg="mod">
          <ac:chgData name="McGregor, Keiley" userId="a82a8096-432c-4e72-8287-a351cbac4e32" providerId="ADAL" clId="{26B195A5-5657-4444-ABB9-0E1F6392B4C5}" dt="2025-09-25T15:24:04.907" v="1248" actId="20577"/>
          <ac:spMkLst>
            <pc:docMk/>
            <pc:sldMk cId="2367619670" sldId="299"/>
            <ac:spMk id="6" creationId="{A0F4BAC7-86C9-C451-43A3-E140AF4DF945}"/>
          </ac:spMkLst>
        </pc:spChg>
      </pc:sldChg>
      <pc:sldChg chg="modSp new mod">
        <pc:chgData name="McGregor, Keiley" userId="a82a8096-432c-4e72-8287-a351cbac4e32" providerId="ADAL" clId="{26B195A5-5657-4444-ABB9-0E1F6392B4C5}" dt="2025-09-25T19:54:10.607" v="2421" actId="20577"/>
        <pc:sldMkLst>
          <pc:docMk/>
          <pc:sldMk cId="859062656" sldId="300"/>
        </pc:sldMkLst>
        <pc:spChg chg="mod">
          <ac:chgData name="McGregor, Keiley" userId="a82a8096-432c-4e72-8287-a351cbac4e32" providerId="ADAL" clId="{26B195A5-5657-4444-ABB9-0E1F6392B4C5}" dt="2025-09-25T19:54:10.607" v="2421" actId="20577"/>
          <ac:spMkLst>
            <pc:docMk/>
            <pc:sldMk cId="859062656" sldId="300"/>
            <ac:spMk id="2" creationId="{ED61079A-5EA0-3AED-02B2-47DFEFEEA3A9}"/>
          </ac:spMkLst>
        </pc:spChg>
      </pc:sldChg>
      <pc:sldChg chg="modSp new mod">
        <pc:chgData name="McGregor, Keiley" userId="a82a8096-432c-4e72-8287-a351cbac4e32" providerId="ADAL" clId="{26B195A5-5657-4444-ABB9-0E1F6392B4C5}" dt="2025-09-25T15:34:22.158" v="1472" actId="20577"/>
        <pc:sldMkLst>
          <pc:docMk/>
          <pc:sldMk cId="3824809773" sldId="301"/>
        </pc:sldMkLst>
        <pc:spChg chg="mod">
          <ac:chgData name="McGregor, Keiley" userId="a82a8096-432c-4e72-8287-a351cbac4e32" providerId="ADAL" clId="{26B195A5-5657-4444-ABB9-0E1F6392B4C5}" dt="2025-09-25T15:34:22.158" v="1472" actId="20577"/>
          <ac:spMkLst>
            <pc:docMk/>
            <pc:sldMk cId="3824809773" sldId="301"/>
            <ac:spMk id="2" creationId="{A7F5863C-F5C8-E4EE-903B-439118B5785C}"/>
          </ac:spMkLst>
        </pc:spChg>
      </pc:sldChg>
      <pc:sldChg chg="modSp new mod">
        <pc:chgData name="McGregor, Keiley" userId="a82a8096-432c-4e72-8287-a351cbac4e32" providerId="ADAL" clId="{26B195A5-5657-4444-ABB9-0E1F6392B4C5}" dt="2025-09-25T15:35:10.948" v="1505" actId="20577"/>
        <pc:sldMkLst>
          <pc:docMk/>
          <pc:sldMk cId="1451642399" sldId="302"/>
        </pc:sldMkLst>
        <pc:spChg chg="mod">
          <ac:chgData name="McGregor, Keiley" userId="a82a8096-432c-4e72-8287-a351cbac4e32" providerId="ADAL" clId="{26B195A5-5657-4444-ABB9-0E1F6392B4C5}" dt="2025-09-25T15:35:10.948" v="1505" actId="20577"/>
          <ac:spMkLst>
            <pc:docMk/>
            <pc:sldMk cId="1451642399" sldId="302"/>
            <ac:spMk id="2" creationId="{4449A809-D27F-197D-8E15-0A450700C5F0}"/>
          </ac:spMkLst>
        </pc:spChg>
      </pc:sldChg>
      <pc:sldChg chg="modSp new mod">
        <pc:chgData name="McGregor, Keiley" userId="a82a8096-432c-4e72-8287-a351cbac4e32" providerId="ADAL" clId="{26B195A5-5657-4444-ABB9-0E1F6392B4C5}" dt="2025-09-25T15:36:25.460" v="1619" actId="20577"/>
        <pc:sldMkLst>
          <pc:docMk/>
          <pc:sldMk cId="342493574" sldId="303"/>
        </pc:sldMkLst>
        <pc:spChg chg="mod">
          <ac:chgData name="McGregor, Keiley" userId="a82a8096-432c-4e72-8287-a351cbac4e32" providerId="ADAL" clId="{26B195A5-5657-4444-ABB9-0E1F6392B4C5}" dt="2025-09-25T15:36:25.460" v="1619" actId="20577"/>
          <ac:spMkLst>
            <pc:docMk/>
            <pc:sldMk cId="342493574" sldId="303"/>
            <ac:spMk id="2" creationId="{525B7A4D-EEC5-C643-6BAD-C62C095B8C4B}"/>
          </ac:spMkLst>
        </pc:spChg>
      </pc:sldChg>
      <pc:sldChg chg="modSp new mod">
        <pc:chgData name="McGregor, Keiley" userId="a82a8096-432c-4e72-8287-a351cbac4e32" providerId="ADAL" clId="{26B195A5-5657-4444-ABB9-0E1F6392B4C5}" dt="2025-09-25T15:36:55.033" v="1662" actId="20577"/>
        <pc:sldMkLst>
          <pc:docMk/>
          <pc:sldMk cId="184925589" sldId="304"/>
        </pc:sldMkLst>
        <pc:spChg chg="mod">
          <ac:chgData name="McGregor, Keiley" userId="a82a8096-432c-4e72-8287-a351cbac4e32" providerId="ADAL" clId="{26B195A5-5657-4444-ABB9-0E1F6392B4C5}" dt="2025-09-25T15:36:55.033" v="1662" actId="20577"/>
          <ac:spMkLst>
            <pc:docMk/>
            <pc:sldMk cId="184925589" sldId="304"/>
            <ac:spMk id="2" creationId="{0CFFC97D-F17E-E9DA-31B0-8D48587BE429}"/>
          </ac:spMkLst>
        </pc:spChg>
      </pc:sldChg>
      <pc:sldChg chg="addSp delSp modSp new del mod">
        <pc:chgData name="McGregor, Keiley" userId="a82a8096-432c-4e72-8287-a351cbac4e32" providerId="ADAL" clId="{26B195A5-5657-4444-ABB9-0E1F6392B4C5}" dt="2025-09-26T15:59:02.710" v="2511" actId="47"/>
        <pc:sldMkLst>
          <pc:docMk/>
          <pc:sldMk cId="398210487" sldId="305"/>
        </pc:sldMkLst>
        <pc:spChg chg="mod">
          <ac:chgData name="McGregor, Keiley" userId="a82a8096-432c-4e72-8287-a351cbac4e32" providerId="ADAL" clId="{26B195A5-5657-4444-ABB9-0E1F6392B4C5}" dt="2025-09-25T20:01:05.431" v="2509" actId="13926"/>
          <ac:spMkLst>
            <pc:docMk/>
            <pc:sldMk cId="398210487" sldId="305"/>
            <ac:spMk id="2" creationId="{1C36CC2B-071C-892D-A55B-770385113EFA}"/>
          </ac:spMkLst>
        </pc:spChg>
        <pc:spChg chg="del">
          <ac:chgData name="McGregor, Keiley" userId="a82a8096-432c-4e72-8287-a351cbac4e32" providerId="ADAL" clId="{26B195A5-5657-4444-ABB9-0E1F6392B4C5}" dt="2025-09-25T19:14:44.155" v="2115" actId="931"/>
          <ac:spMkLst>
            <pc:docMk/>
            <pc:sldMk cId="398210487" sldId="305"/>
            <ac:spMk id="3" creationId="{01E189BE-9994-EF3B-9D9E-243512150158}"/>
          </ac:spMkLst>
        </pc:spChg>
        <pc:spChg chg="mod">
          <ac:chgData name="McGregor, Keiley" userId="a82a8096-432c-4e72-8287-a351cbac4e32" providerId="ADAL" clId="{26B195A5-5657-4444-ABB9-0E1F6392B4C5}" dt="2025-09-25T19:15:04.833" v="2120" actId="26606"/>
          <ac:spMkLst>
            <pc:docMk/>
            <pc:sldMk cId="398210487" sldId="305"/>
            <ac:spMk id="4" creationId="{C8BA17F7-B889-5ACF-ABD3-4306025D4F86}"/>
          </ac:spMkLst>
        </pc:spChg>
        <pc:picChg chg="add mod">
          <ac:chgData name="McGregor, Keiley" userId="a82a8096-432c-4e72-8287-a351cbac4e32" providerId="ADAL" clId="{26B195A5-5657-4444-ABB9-0E1F6392B4C5}" dt="2025-09-25T19:15:04.833" v="2120" actId="26606"/>
          <ac:picMkLst>
            <pc:docMk/>
            <pc:sldMk cId="398210487" sldId="305"/>
            <ac:picMk id="6" creationId="{2257872C-1FA0-46C9-5D0C-2ACEB310B5CD}"/>
          </ac:picMkLst>
        </pc:picChg>
      </pc:sldChg>
      <pc:sldChg chg="addSp delSp modSp new del mod ord">
        <pc:chgData name="McGregor, Keiley" userId="a82a8096-432c-4e72-8287-a351cbac4e32" providerId="ADAL" clId="{26B195A5-5657-4444-ABB9-0E1F6392B4C5}" dt="2025-09-26T15:59:00.852" v="2510" actId="47"/>
        <pc:sldMkLst>
          <pc:docMk/>
          <pc:sldMk cId="2619961659" sldId="306"/>
        </pc:sldMkLst>
        <pc:spChg chg="mod">
          <ac:chgData name="McGregor, Keiley" userId="a82a8096-432c-4e72-8287-a351cbac4e32" providerId="ADAL" clId="{26B195A5-5657-4444-ABB9-0E1F6392B4C5}" dt="2025-09-25T19:51:03.338" v="2398" actId="13926"/>
          <ac:spMkLst>
            <pc:docMk/>
            <pc:sldMk cId="2619961659" sldId="306"/>
            <ac:spMk id="2" creationId="{C51E1651-D3B8-D675-2A47-DEF72F62A4A2}"/>
          </ac:spMkLst>
        </pc:spChg>
        <pc:spChg chg="del">
          <ac:chgData name="McGregor, Keiley" userId="a82a8096-432c-4e72-8287-a351cbac4e32" providerId="ADAL" clId="{26B195A5-5657-4444-ABB9-0E1F6392B4C5}" dt="2025-09-25T19:18:17.680" v="2123" actId="931"/>
          <ac:spMkLst>
            <pc:docMk/>
            <pc:sldMk cId="2619961659" sldId="306"/>
            <ac:spMk id="3" creationId="{2326E71C-A3EF-4D26-BB72-624C761A9C38}"/>
          </ac:spMkLst>
        </pc:spChg>
        <pc:picChg chg="add mod">
          <ac:chgData name="McGregor, Keiley" userId="a82a8096-432c-4e72-8287-a351cbac4e32" providerId="ADAL" clId="{26B195A5-5657-4444-ABB9-0E1F6392B4C5}" dt="2025-09-25T19:18:19.177" v="2125" actId="962"/>
          <ac:picMkLst>
            <pc:docMk/>
            <pc:sldMk cId="2619961659" sldId="306"/>
            <ac:picMk id="6" creationId="{50B939E0-F485-A2CE-0986-CDA4F82DFB3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EDF6A2-BB80-8703-2727-B310DA0BDF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893F6-79ED-61F7-F682-2268A8D025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C7001-F1B1-417B-B995-1539F81555A8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2D4CA5-6EFF-12A4-94B5-FC5838874E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EEE2C-D3DF-E3FF-C10D-8969F7157F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FA114-5E27-4545-ABED-F8B7A07A4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37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84B9F-72A3-4105-97CD-CDEEACD23BB8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72A06-E444-468F-A1FE-034656247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90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Start recording.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Greeting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72A06-E444-468F-A1FE-034656247E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29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are the main points we’re going to cover during this webinar: ….</a:t>
            </a:r>
          </a:p>
          <a:p>
            <a:endParaRPr lang="en-US" dirty="0"/>
          </a:p>
          <a:p>
            <a:r>
              <a:rPr lang="en-US" dirty="0"/>
              <a:t>Please put your questions in the chat. My colleagues will be keeping an eye out for questions – and keeping me honest in case I explain something wrong!</a:t>
            </a:r>
          </a:p>
          <a:p>
            <a:endParaRPr lang="en-US" dirty="0"/>
          </a:p>
          <a:p>
            <a:r>
              <a:rPr lang="en-US" dirty="0"/>
              <a:t>If you’re more comfortable reaching out to us after the webinar with your questions, please open a ticket and we’ll respond that way.</a:t>
            </a:r>
          </a:p>
          <a:p>
            <a:endParaRPr lang="en-US" dirty="0"/>
          </a:p>
          <a:p>
            <a:r>
              <a:rPr lang="en-US" dirty="0"/>
              <a:t>Now, let’s get to it!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72A06-E444-468F-A1FE-034656247E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54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72A06-E444-468F-A1FE-034656247E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66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A9E66-29C7-6CD9-E2CB-226B6FD6B0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28933" y="5551842"/>
            <a:ext cx="4809067" cy="523356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1D4A21-9D06-836E-1E3D-32DDE73BCD7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28933" y="6085150"/>
            <a:ext cx="4809067" cy="630492"/>
          </a:xfrm>
        </p:spPr>
        <p:txBody>
          <a:bodyPr/>
          <a:lstStyle>
            <a:lvl1pPr marL="0" indent="0" algn="l">
              <a:buNone/>
              <a:defRPr sz="2400" b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Date</a:t>
            </a:r>
          </a:p>
        </p:txBody>
      </p:sp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id="{36E92A4B-A138-5627-5CEB-966B5C6CAC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15642"/>
            <a:ext cx="12192000" cy="142358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918FEAC-CC19-0F0E-1932-2246FF375067}"/>
              </a:ext>
            </a:extLst>
          </p:cNvPr>
          <p:cNvCxnSpPr>
            <a:cxnSpLocks/>
          </p:cNvCxnSpPr>
          <p:nvPr userDrawn="1"/>
        </p:nvCxnSpPr>
        <p:spPr>
          <a:xfrm>
            <a:off x="7017173" y="5721760"/>
            <a:ext cx="0" cy="678636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BD331220-C1F0-A54A-B2DF-2043FB8210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039" y="2808510"/>
            <a:ext cx="3169922" cy="9144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5E087D8-E41B-D3E0-094F-3073B734628E}"/>
              </a:ext>
            </a:extLst>
          </p:cNvPr>
          <p:cNvSpPr/>
          <p:nvPr userDrawn="1"/>
        </p:nvSpPr>
        <p:spPr>
          <a:xfrm>
            <a:off x="3691473" y="2311199"/>
            <a:ext cx="4809053" cy="1946487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5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ynamic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0015350-FC75-1F60-56AC-AD95FE9E2F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3429000"/>
            <a:ext cx="12185650" cy="342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03A89-EEEB-EB5A-E52C-ABDE37FD0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457200"/>
            <a:ext cx="7315200" cy="1322439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64A224-A43A-C550-D9DC-28DCDBCE7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38400" y="1918519"/>
            <a:ext cx="7315200" cy="577645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B88655F-E69C-5F85-4E7A-400E0C772F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CEF5D-2042-4232-9FE6-B278772C55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99D83973-7CD3-DD1E-3E44-82FC648B5D46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490602" y="3141407"/>
            <a:ext cx="3204446" cy="29801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FC5D6E5-62B7-7278-C023-9D384E0C6A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12467" y="3141407"/>
            <a:ext cx="3117850" cy="2980198"/>
          </a:xfrm>
          <a:solidFill>
            <a:schemeClr val="accent2"/>
          </a:solidFill>
          <a:ln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8EB8C22-6119-BAAB-6E42-D150EE775D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55333" y="3141407"/>
            <a:ext cx="3117850" cy="2980198"/>
          </a:xfrm>
          <a:solidFill>
            <a:schemeClr val="accent2"/>
          </a:solidFill>
          <a:ln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037E34C-7D18-809E-7229-9E3FB44C8B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83043"/>
            <a:ext cx="2430947" cy="13716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A73F3E6-89A9-80EA-DB55-B0B07F2377B8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56350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608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DC294C-3895-98C6-3AEF-24979FE23C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1507067"/>
            <a:ext cx="12185650" cy="3832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6952E-1A3D-4F4E-18D6-49A3F9167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009" y="1996942"/>
            <a:ext cx="5496198" cy="2852737"/>
          </a:xfrm>
        </p:spPr>
        <p:txBody>
          <a:bodyPr anchor="ctr">
            <a:normAutofit/>
          </a:bodyPr>
          <a:lstStyle>
            <a:lvl1pPr algn="l"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id="{6BA300D7-4673-76F6-A9D2-91928F390A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5339556"/>
            <a:ext cx="12192000" cy="142358"/>
          </a:xfrm>
          <a:prstGeom prst="rect">
            <a:avLst/>
          </a:prstGeom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44A5E84D-7F78-40B0-4A3F-DEC7D40A12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462" y="3063590"/>
            <a:ext cx="2533507" cy="73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8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dd Picture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6AA0118-2034-0525-FDD8-37D1E79D0CD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5464629"/>
            <a:ext cx="12185650" cy="1381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E087D8-E41B-D3E0-094F-3073B734628E}"/>
              </a:ext>
            </a:extLst>
          </p:cNvPr>
          <p:cNvSpPr/>
          <p:nvPr userDrawn="1"/>
        </p:nvSpPr>
        <p:spPr>
          <a:xfrm>
            <a:off x="3691473" y="1810456"/>
            <a:ext cx="4809053" cy="1946487"/>
          </a:xfrm>
          <a:prstGeom prst="rect">
            <a:avLst/>
          </a:prstGeom>
          <a:solidFill>
            <a:srgbClr val="FFFFFF">
              <a:alpha val="80000"/>
            </a:srgbClr>
          </a:solidFill>
          <a:ln w="1905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A9E66-29C7-6CD9-E2CB-226B6FD6B0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28933" y="5877004"/>
            <a:ext cx="4809067" cy="523356"/>
          </a:xfrm>
        </p:spPr>
        <p:txBody>
          <a:bodyPr anchor="b">
            <a:noAutofit/>
          </a:bodyPr>
          <a:lstStyle>
            <a:lvl1pPr algn="l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1D4A21-9D06-836E-1E3D-32DDE73BCD7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28933" y="6400800"/>
            <a:ext cx="4809067" cy="44547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Date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918FEAC-CC19-0F0E-1932-2246FF375067}"/>
              </a:ext>
            </a:extLst>
          </p:cNvPr>
          <p:cNvCxnSpPr>
            <a:cxnSpLocks/>
          </p:cNvCxnSpPr>
          <p:nvPr userDrawn="1"/>
        </p:nvCxnSpPr>
        <p:spPr>
          <a:xfrm>
            <a:off x="7017173" y="6019800"/>
            <a:ext cx="0" cy="68580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BD331220-C1F0-A54A-B2DF-2043FB8210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039" y="2307767"/>
            <a:ext cx="3169922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6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DC294C-3895-98C6-3AEF-24979FE23C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1507067"/>
            <a:ext cx="12185650" cy="3832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6952E-1A3D-4F4E-18D6-49A3F9167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008" y="1996942"/>
            <a:ext cx="8671983" cy="285273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id="{6BA300D7-4673-76F6-A9D2-91928F390A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5339556"/>
            <a:ext cx="12192000" cy="14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5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C09E-F118-8497-D66B-70ACA8681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FDB00-0270-AACA-29F4-C78794F88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96758-2148-DDD9-B9DC-5561EF12B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958459E-CF1B-4226-8F9F-83C3FF1A758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453F90-7459-6F70-20E2-A4A37486CA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92875"/>
            <a:ext cx="2430947" cy="13716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4F0F03-C582-6AF7-B198-F423E5A078C8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66182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14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B6D4-FDA1-0013-01E0-1822D8CDF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D1659-18ED-C280-D902-AA2956B4B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D5571-E024-A386-0676-84395E279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306417-0A11-CC55-7CFF-858020CFD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9841E6-D37F-4C61-9EA7-BBA570BBB06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FC8B95-FF62-6762-7EC6-35B42CC0B8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92875"/>
            <a:ext cx="2430947" cy="13716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E030D9B-E000-5D78-F5DC-B04BBAF215A1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66182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25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29F90-F4E8-5863-07A9-C02AF961A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207FA-688E-1343-5A60-048F5BDC058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45394-9753-2196-EF0D-353F44071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E1E870-C3D3-D81E-AAD0-63CF2C72DA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F1DAA4-AFF9-AA0A-14E4-13B696E652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5DE7D5D-274D-5503-FD0E-B35E139FF2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92875"/>
            <a:ext cx="2430947" cy="13716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AD7DDB0-9334-075C-CCFE-F4C368265D19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66182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124DF34F-573D-7F7E-8298-9700761B7D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CEF5D-2042-4232-9FE6-B278772C55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1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DCD65-89A1-84E4-1D43-0272C122B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1ACF1D-DA24-5E83-48DC-CE8EBAD886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92875"/>
            <a:ext cx="2430947" cy="13716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3A24D8-F52E-8182-8EFF-5ACB9E7DDE04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66182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0C36C28-AF6A-F65F-581E-D9E234E03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841E6-D37F-4C61-9EA7-BBA570BBB0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94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9EC0B-1EF2-0CEB-607A-99DDAA1C5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9841E6-D37F-4C61-9EA7-BBA570BB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A90CF6-054C-B755-5D6F-C0ACCE8599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CEF5D-2042-4232-9FE6-B278772C55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539FFA4-253A-F3DA-681D-E43E23AEA77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5653548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1997E13-EB60-2D54-0F6A-A39CDDA40A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83043"/>
            <a:ext cx="2430947" cy="13716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AF3512-2C65-262D-5580-25678A207B94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56350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>
            <a:extLst>
              <a:ext uri="{FF2B5EF4-FFF2-40B4-BE49-F238E27FC236}">
                <a16:creationId xmlns:a16="http://schemas.microsoft.com/office/drawing/2014/main" id="{5E491805-8639-9C83-0361-8F53F6D59A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0001" y="1110115"/>
            <a:ext cx="5259388" cy="372294"/>
          </a:xfrm>
        </p:spPr>
        <p:txBody>
          <a:bodyPr anchor="b">
            <a:normAutofit/>
          </a:bodyPr>
          <a:lstStyle>
            <a:lvl1pPr>
              <a:defRPr sz="2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AGENDA TITLE HERE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CA1CE85-29BE-8734-E1B4-39CCC0CAA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0000" y="1618934"/>
            <a:ext cx="525938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741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897354-67D4-CDAE-B453-FDA0A321C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3E857-D6D5-8A94-2FD4-D2BA8A708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13059A3-EB37-3070-AD9B-8F5D7D2CBB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A8ECEF5D-2042-4232-9FE6-B278772C55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7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‒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pixabay.com/?utm_source=link-attribution&amp;utm_medium=referral&amp;utm_campaign=image&amp;utm_content=2607082" TargetMode="External"/><Relationship Id="rId4" Type="http://schemas.openxmlformats.org/officeDocument/2006/relationships/hyperlink" Target="https://pixabay.com/users/stocksnap-894430/?utm_source=link-attribution&amp;utm_medium=referral&amp;utm_campaign=image&amp;utm_content=260708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1D36C-206B-47DD-B941-AE8961167B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 dirty="0"/>
              <a:t>MSC Quarterly Webinar: Serial Control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F3C75-0ACE-4A70-802B-9152209E1F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26, 2025</a:t>
            </a:r>
          </a:p>
        </p:txBody>
      </p:sp>
      <p:grpSp>
        <p:nvGrpSpPr>
          <p:cNvPr id="9" name="Group 8" descr="White rectangle on a tan background; rectangle contains a blue hexagon with red, yellow, green, and blue triangles in it followed by text ">
            <a:extLst>
              <a:ext uri="{FF2B5EF4-FFF2-40B4-BE49-F238E27FC236}">
                <a16:creationId xmlns:a16="http://schemas.microsoft.com/office/drawing/2014/main" id="{B19DF0DF-F21A-BEDD-FFD1-3DA926995C55}"/>
              </a:ext>
            </a:extLst>
          </p:cNvPr>
          <p:cNvGrpSpPr/>
          <p:nvPr/>
        </p:nvGrpSpPr>
        <p:grpSpPr>
          <a:xfrm>
            <a:off x="3694545" y="1801091"/>
            <a:ext cx="4809067" cy="1948873"/>
            <a:chOff x="3694545" y="1801091"/>
            <a:chExt cx="4809067" cy="194887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DE15134-EB33-DB20-7D1D-4133125E3D8D}"/>
                </a:ext>
              </a:extLst>
            </p:cNvPr>
            <p:cNvSpPr/>
            <p:nvPr/>
          </p:nvSpPr>
          <p:spPr>
            <a:xfrm>
              <a:off x="3694545" y="1801091"/>
              <a:ext cx="4809067" cy="19488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Text&#10;&#10;Description automatically generated">
              <a:extLst>
                <a:ext uri="{FF2B5EF4-FFF2-40B4-BE49-F238E27FC236}">
                  <a16:creationId xmlns:a16="http://schemas.microsoft.com/office/drawing/2014/main" id="{15961F3D-D7AD-5F59-0F6E-8B51E1D90F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3105" y="2290619"/>
              <a:ext cx="3285790" cy="9721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15029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FC97D-F17E-E9DA-31B0-8D48587BE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a Serial Control Record</a:t>
            </a:r>
          </a:p>
        </p:txBody>
      </p:sp>
    </p:spTree>
    <p:extLst>
      <p:ext uri="{BB962C8B-B14F-4D97-AF65-F5344CB8AC3E}">
        <p14:creationId xmlns:p14="http://schemas.microsoft.com/office/powerpoint/2010/main" val="184925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938395-BA33-ADCA-690C-5ECF29F148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CEF5D-2042-4232-9FE6-B278772C55B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Placeholder 6" descr="A notebook with a list on it written in green pen">
            <a:extLst>
              <a:ext uri="{FF2B5EF4-FFF2-40B4-BE49-F238E27FC236}">
                <a16:creationId xmlns:a16="http://schemas.microsoft.com/office/drawing/2014/main" id="{60BF8FD7-C3E8-9BD3-093B-DD970E16317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34" r="22534"/>
          <a:stretch>
            <a:fillRect/>
          </a:stretch>
        </p:blipFill>
        <p:spPr/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751B7FB-59FD-36E3-AAB8-19165243D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During this session, we will cover: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4565456-2F14-9B1E-359E-3A54822E7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noFill/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/>
              <a:t>What serial control is in the Symphony ILS</a:t>
            </a:r>
          </a:p>
          <a:p>
            <a:r>
              <a:rPr lang="en-US" dirty="0"/>
              <a:t>Whether serial control would be useful in your library</a:t>
            </a:r>
          </a:p>
          <a:p>
            <a:r>
              <a:rPr lang="en-US" dirty="0"/>
              <a:t>Checking in expected issues</a:t>
            </a:r>
          </a:p>
          <a:p>
            <a:r>
              <a:rPr lang="en-US" dirty="0">
                <a:cs typeface="Arial"/>
              </a:rPr>
              <a:t>Choosing a bibliographic record for serial control</a:t>
            </a:r>
            <a:endParaRPr lang="en-US" dirty="0"/>
          </a:p>
          <a:p>
            <a:r>
              <a:rPr lang="en-US" dirty="0"/>
              <a:t>Creating a serial control record and generating predictions</a:t>
            </a:r>
          </a:p>
          <a:p>
            <a:r>
              <a:rPr lang="en-US" dirty="0"/>
              <a:t>Removing a serial control record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C85ED3-E23F-B19A-FACE-DEF66510294B}"/>
              </a:ext>
            </a:extLst>
          </p:cNvPr>
          <p:cNvSpPr txBox="1"/>
          <p:nvPr/>
        </p:nvSpPr>
        <p:spPr>
          <a:xfrm>
            <a:off x="0" y="6488668"/>
            <a:ext cx="565354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Image by </a:t>
            </a:r>
            <a:r>
              <a:rPr lang="en-US" dirty="0" err="1">
                <a:hlinkClick r:id="rId4"/>
              </a:rPr>
              <a:t>StockSnap</a:t>
            </a:r>
            <a:r>
              <a:rPr lang="en-US" dirty="0"/>
              <a:t> from </a:t>
            </a:r>
            <a:r>
              <a:rPr lang="en-US" dirty="0" err="1">
                <a:hlinkClick r:id="rId5"/>
              </a:rPr>
              <a:t>Pixabay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3425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333A6-FA6B-6265-8CB1-3E54B7068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 Control in the Symphony ILS</a:t>
            </a:r>
          </a:p>
        </p:txBody>
      </p:sp>
    </p:spTree>
    <p:extLst>
      <p:ext uri="{BB962C8B-B14F-4D97-AF65-F5344CB8AC3E}">
        <p14:creationId xmlns:p14="http://schemas.microsoft.com/office/powerpoint/2010/main" val="2549720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267B5-D1EF-6D0B-6988-B73C19783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do we mean by “serial control”?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69D6F-CF47-2739-9B25-9AB938D8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WorkFlows to </a:t>
            </a:r>
            <a:r>
              <a:rPr lang="en-US" b="1" dirty="0"/>
              <a:t>track</a:t>
            </a:r>
            <a:r>
              <a:rPr lang="en-US" dirty="0"/>
              <a:t> when you receive periodical issues, </a:t>
            </a:r>
            <a:r>
              <a:rPr lang="en-US" b="1" dirty="0"/>
              <a:t>automate</a:t>
            </a:r>
            <a:r>
              <a:rPr lang="en-US" dirty="0"/>
              <a:t> the cataloging process of those issues, and </a:t>
            </a:r>
            <a:r>
              <a:rPr lang="en-US" b="1" dirty="0"/>
              <a:t>display</a:t>
            </a:r>
            <a:r>
              <a:rPr lang="en-US" dirty="0"/>
              <a:t> them in the online catalog in a distinct way, i.e., recently received issues and a summary statement for all held issues.</a:t>
            </a:r>
          </a:p>
          <a:p>
            <a:r>
              <a:rPr lang="en-US" dirty="0"/>
              <a:t>Managing this work happens in the </a:t>
            </a:r>
            <a:r>
              <a:rPr lang="en-US" b="1" dirty="0"/>
              <a:t>Serial Control</a:t>
            </a:r>
            <a:r>
              <a:rPr lang="en-US" dirty="0"/>
              <a:t> module.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26BC93-B42E-C35D-56A7-5DBE5E29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459E-CF1B-4226-8F9F-83C3FF1A758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49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BD4CA-CF0C-9ECD-01DF-AC7A834BB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Would serial control be </a:t>
            </a:r>
            <a:br>
              <a:rPr lang="en-US" dirty="0"/>
            </a:br>
            <a:r>
              <a:rPr lang="en-US" dirty="0"/>
              <a:t>useful in my library?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F6DB7-E294-D610-94FE-9FD02812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5"/>
          </a:solidFill>
        </p:spPr>
        <p:txBody>
          <a:bodyPr anchor="ctr"/>
          <a:lstStyle/>
          <a:p>
            <a:pPr algn="ctr"/>
            <a:r>
              <a:rPr lang="en-US" dirty="0"/>
              <a:t>Probably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E1D449-354C-C79B-5DC2-05388FA816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Your library has </a:t>
            </a:r>
            <a:r>
              <a:rPr lang="en-US" u="sng" dirty="0"/>
              <a:t>a lot</a:t>
            </a:r>
            <a:r>
              <a:rPr lang="en-US" dirty="0"/>
              <a:t> of periodical subscriptions, and you want to have a good way to keep track of issues (when they arrive – or don’t).</a:t>
            </a:r>
          </a:p>
          <a:p>
            <a:r>
              <a:rPr lang="en-US" dirty="0"/>
              <a:t>You barcode individual issues.</a:t>
            </a:r>
          </a:p>
          <a:p>
            <a:pPr marL="0" indent="0">
              <a:buNone/>
            </a:pPr>
            <a:r>
              <a:rPr lang="en-US" dirty="0"/>
              <a:t>(This usually means special and large public libraries.)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C1190D-F08E-60D5-31B0-E0D9B9ED3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chemeClr val="accent5"/>
          </a:solidFill>
        </p:spPr>
        <p:txBody>
          <a:bodyPr anchor="ctr"/>
          <a:lstStyle/>
          <a:p>
            <a:pPr algn="ctr"/>
            <a:r>
              <a:rPr lang="en-US" dirty="0"/>
              <a:t>Probably Not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4BAC7-86C9-C451-43A3-E140AF4DF94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Your library </a:t>
            </a:r>
            <a:r>
              <a:rPr lang="en-US" u="sng" dirty="0"/>
              <a:t>does not</a:t>
            </a:r>
            <a:r>
              <a:rPr lang="en-US" dirty="0"/>
              <a:t> have many periodical subscriptions to keep track of.</a:t>
            </a:r>
          </a:p>
          <a:p>
            <a:r>
              <a:rPr lang="en-US" dirty="0"/>
              <a:t>You do not barcode individual issues, e.g., your periodicals count as ephemeral checkouts.</a:t>
            </a:r>
          </a:p>
          <a:p>
            <a:pPr marL="0" indent="0">
              <a:buNone/>
            </a:pPr>
            <a:r>
              <a:rPr lang="en-US" dirty="0"/>
              <a:t>(This usually means small to medium public libraries.)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3E684-A425-751D-2FAF-F12C0DD293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CEF5D-2042-4232-9FE6-B278772C55B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619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1079A-5EA0-3AED-02B2-47DFEFEE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in</a:t>
            </a:r>
            <a:br>
              <a:rPr lang="en-US" dirty="0"/>
            </a:br>
            <a:r>
              <a:rPr lang="en-US" dirty="0"/>
              <a:t>Received Issues</a:t>
            </a:r>
          </a:p>
        </p:txBody>
      </p:sp>
    </p:spTree>
    <p:extLst>
      <p:ext uri="{BB962C8B-B14F-4D97-AF65-F5344CB8AC3E}">
        <p14:creationId xmlns:p14="http://schemas.microsoft.com/office/powerpoint/2010/main" val="85906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5863C-F5C8-E4EE-903B-439118B57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Bibliographic Record for Serial Control</a:t>
            </a:r>
          </a:p>
        </p:txBody>
      </p:sp>
    </p:spTree>
    <p:extLst>
      <p:ext uri="{BB962C8B-B14F-4D97-AF65-F5344CB8AC3E}">
        <p14:creationId xmlns:p14="http://schemas.microsoft.com/office/powerpoint/2010/main" val="3824809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9A809-D27F-197D-8E15-0A450700C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Serial Control Record</a:t>
            </a:r>
          </a:p>
        </p:txBody>
      </p:sp>
    </p:spTree>
    <p:extLst>
      <p:ext uri="{BB962C8B-B14F-4D97-AF65-F5344CB8AC3E}">
        <p14:creationId xmlns:p14="http://schemas.microsoft.com/office/powerpoint/2010/main" val="1451642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B7A4D-EEC5-C643-6BAD-C62C095B8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Predictions for Serial Control</a:t>
            </a:r>
          </a:p>
        </p:txBody>
      </p:sp>
    </p:spTree>
    <p:extLst>
      <p:ext uri="{BB962C8B-B14F-4D97-AF65-F5344CB8AC3E}">
        <p14:creationId xmlns:p14="http://schemas.microsoft.com/office/powerpoint/2010/main" val="342493574"/>
      </p:ext>
    </p:extLst>
  </p:cSld>
  <p:clrMapOvr>
    <a:masterClrMapping/>
  </p:clrMapOvr>
</p:sld>
</file>

<file path=ppt/theme/theme1.xml><?xml version="1.0" encoding="utf-8"?>
<a:theme xmlns:a="http://schemas.openxmlformats.org/drawingml/2006/main" name="Montana State Library">
  <a:themeElements>
    <a:clrScheme name="Montana State Library">
      <a:dk1>
        <a:srgbClr val="53565A"/>
      </a:dk1>
      <a:lt1>
        <a:srgbClr val="FFFFFF"/>
      </a:lt1>
      <a:dk2>
        <a:srgbClr val="7C878E"/>
      </a:dk2>
      <a:lt2>
        <a:srgbClr val="F4F1EC"/>
      </a:lt2>
      <a:accent1>
        <a:srgbClr val="0D2C6B"/>
      </a:accent1>
      <a:accent2>
        <a:srgbClr val="0054A6"/>
      </a:accent2>
      <a:accent3>
        <a:srgbClr val="418AC9"/>
      </a:accent3>
      <a:accent4>
        <a:srgbClr val="A5CE3B"/>
      </a:accent4>
      <a:accent5>
        <a:srgbClr val="FCD91D"/>
      </a:accent5>
      <a:accent6>
        <a:srgbClr val="E3352A"/>
      </a:accent6>
      <a:hlink>
        <a:srgbClr val="418AC9"/>
      </a:hlink>
      <a:folHlink>
        <a:srgbClr val="0D2C6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L PowerPoint" id="{0ACF1D9F-1281-4019-8855-9E764CD80762}" vid="{C9E8DCA7-D69A-4F26-B6DA-35F2033E61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dfc39e03-3502-41bd-a4ec-d23141df97f2" xsi:nil="true"/>
    <TaxCatchAll xmlns="3f45d595-a3d1-4127-b8c8-6c3e579a53bd" xsi:nil="true"/>
    <lcf76f155ced4ddcb4097134ff3c332f xmlns="dfc39e03-3502-41bd-a4ec-d23141df97f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113A5D73000842B61253C68B6BCA67" ma:contentTypeVersion="19" ma:contentTypeDescription="Create a new document." ma:contentTypeScope="" ma:versionID="c4923134da842288822d5e08f0d91311">
  <xsd:schema xmlns:xsd="http://www.w3.org/2001/XMLSchema" xmlns:xs="http://www.w3.org/2001/XMLSchema" xmlns:p="http://schemas.microsoft.com/office/2006/metadata/properties" xmlns:ns1="http://schemas.microsoft.com/sharepoint/v3" xmlns:ns2="dfc39e03-3502-41bd-a4ec-d23141df97f2" xmlns:ns3="3f45d595-a3d1-4127-b8c8-6c3e579a53bd" targetNamespace="http://schemas.microsoft.com/office/2006/metadata/properties" ma:root="true" ma:fieldsID="b7438dbcf92f6009b64a9fd0d1176edb" ns1:_="" ns2:_="" ns3:_="">
    <xsd:import namespace="http://schemas.microsoft.com/sharepoint/v3"/>
    <xsd:import namespace="dfc39e03-3502-41bd-a4ec-d23141df97f2"/>
    <xsd:import namespace="3f45d595-a3d1-4127-b8c8-6c3e579a53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c39e03-3502-41bd-a4ec-d23141df97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5ed7e3c-a509-4d5c-98b3-887d36f9ef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45d595-a3d1-4127-b8c8-6c3e579a53b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8cbe6be-ad29-4aae-a000-847a302b7e80}" ma:internalName="TaxCatchAll" ma:showField="CatchAllData" ma:web="3f45d595-a3d1-4127-b8c8-6c3e579a53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D9ACC9-0EF9-484F-BD8D-7061452B5A41}">
  <ds:schemaRefs>
    <ds:schemaRef ds:uri="dfc39e03-3502-41bd-a4ec-d23141df97f2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3f45d595-a3d1-4127-b8c8-6c3e579a53bd"/>
    <ds:schemaRef ds:uri="http://schemas.microsoft.com/sharepoint/v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47BB20-136D-413D-9EA2-D59C0B1B90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fc39e03-3502-41bd-a4ec-d23141df97f2"/>
    <ds:schemaRef ds:uri="3f45d595-a3d1-4127-b8c8-6c3e579a53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336888-BD78-4EF5-A843-BF15C68FCF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Y-MSL-presentation-slides</Template>
  <TotalTime>357</TotalTime>
  <Words>348</Words>
  <Application>Microsoft Office PowerPoint</Application>
  <PresentationFormat>Widescreen</PresentationFormat>
  <Paragraphs>43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Montana State Library</vt:lpstr>
      <vt:lpstr>MSC Quarterly Webinar: Serial Control</vt:lpstr>
      <vt:lpstr>During this session, we will cover:</vt:lpstr>
      <vt:lpstr>Serial Control in the Symphony ILS</vt:lpstr>
      <vt:lpstr>What do we mean by “serial control”?</vt:lpstr>
      <vt:lpstr>Would serial control be  useful in my library?</vt:lpstr>
      <vt:lpstr>Checking in Received Issues</vt:lpstr>
      <vt:lpstr>Choosing a Bibliographic Record for Serial Control</vt:lpstr>
      <vt:lpstr>Creating a Serial Control Record</vt:lpstr>
      <vt:lpstr>Generating Predictions for Serial Control</vt:lpstr>
      <vt:lpstr>Removing a Serial Control Record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McGregor, Keiley</dc:creator>
  <cp:lastModifiedBy>McGregor, Keiley</cp:lastModifiedBy>
  <cp:revision>1</cp:revision>
  <cp:lastPrinted>2022-12-02T21:00:34Z</cp:lastPrinted>
  <dcterms:created xsi:type="dcterms:W3CDTF">2025-09-24T17:47:59Z</dcterms:created>
  <dcterms:modified xsi:type="dcterms:W3CDTF">2025-09-26T15:59:11Z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0x0101003C113A5D73000842B61253C68B6BCA67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