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6"/>
  </p:notesMasterIdLst>
  <p:handoutMasterIdLst>
    <p:handoutMasterId r:id="rId37"/>
  </p:handoutMasterIdLst>
  <p:sldIdLst>
    <p:sldId id="259" r:id="rId5"/>
    <p:sldId id="389" r:id="rId6"/>
    <p:sldId id="262" r:id="rId7"/>
    <p:sldId id="263" r:id="rId8"/>
    <p:sldId id="388" r:id="rId9"/>
    <p:sldId id="409" r:id="rId10"/>
    <p:sldId id="400" r:id="rId11"/>
    <p:sldId id="422" r:id="rId12"/>
    <p:sldId id="408" r:id="rId13"/>
    <p:sldId id="401" r:id="rId14"/>
    <p:sldId id="410" r:id="rId15"/>
    <p:sldId id="402" r:id="rId16"/>
    <p:sldId id="403" r:id="rId17"/>
    <p:sldId id="411" r:id="rId18"/>
    <p:sldId id="412" r:id="rId19"/>
    <p:sldId id="414" r:id="rId20"/>
    <p:sldId id="415" r:id="rId21"/>
    <p:sldId id="416" r:id="rId22"/>
    <p:sldId id="417" r:id="rId23"/>
    <p:sldId id="418" r:id="rId24"/>
    <p:sldId id="419" r:id="rId25"/>
    <p:sldId id="420" r:id="rId26"/>
    <p:sldId id="421" r:id="rId27"/>
    <p:sldId id="423" r:id="rId28"/>
    <p:sldId id="424" r:id="rId29"/>
    <p:sldId id="399" r:id="rId30"/>
    <p:sldId id="390" r:id="rId31"/>
    <p:sldId id="380" r:id="rId32"/>
    <p:sldId id="387" r:id="rId33"/>
    <p:sldId id="396" r:id="rId34"/>
    <p:sldId id="26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D97393-C815-49ED-89F8-9949B579B321}" v="627" dt="2023-02-15T23:31:44.374"/>
    <p1510:client id="{E5F72F7F-4DC8-65EF-0058-CD3D7B04B023}" v="240" dt="2023-03-13T17:51:02.285"/>
    <p1510:client id="{FD0A5C18-574B-4E47-BF90-2A9B7566522D}" vWet="4" dt="2023-03-13T17:26:30.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040" autoAdjust="0"/>
  </p:normalViewPr>
  <p:slideViewPr>
    <p:cSldViewPr snapToGrid="0">
      <p:cViewPr varScale="1">
        <p:scale>
          <a:sx n="75" d="100"/>
          <a:sy n="75" d="100"/>
        </p:scale>
        <p:origin x="1914"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1701F-4C4B-4D26-8212-B9DDAACBE6F8}"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0879E787-7F63-4C7F-B946-A50642AC0D1B}">
      <dgm:prSet/>
      <dgm:spPr/>
      <dgm:t>
        <a:bodyPr/>
        <a:lstStyle/>
        <a:p>
          <a:r>
            <a:rPr lang="en-US">
              <a:solidFill>
                <a:schemeClr val="accent2"/>
              </a:solidFill>
            </a:rPr>
            <a:t>Purpose</a:t>
          </a:r>
        </a:p>
      </dgm:t>
    </dgm:pt>
    <dgm:pt modelId="{C0A533A2-04CD-4946-8AFF-7D1872BD0E50}" type="parTrans" cxnId="{0F7E71D7-7B31-425A-A33C-82209FF232BF}">
      <dgm:prSet/>
      <dgm:spPr/>
      <dgm:t>
        <a:bodyPr/>
        <a:lstStyle/>
        <a:p>
          <a:endParaRPr lang="en-US">
            <a:solidFill>
              <a:schemeClr val="accent2"/>
            </a:solidFill>
          </a:endParaRPr>
        </a:p>
      </dgm:t>
    </dgm:pt>
    <dgm:pt modelId="{BEBFD7F3-506B-4A4F-954F-F260D5120C69}" type="sibTrans" cxnId="{0F7E71D7-7B31-425A-A33C-82209FF232BF}">
      <dgm:prSet/>
      <dgm:spPr/>
      <dgm:t>
        <a:bodyPr/>
        <a:lstStyle/>
        <a:p>
          <a:endParaRPr lang="en-US">
            <a:solidFill>
              <a:schemeClr val="accent2"/>
            </a:solidFill>
          </a:endParaRPr>
        </a:p>
      </dgm:t>
    </dgm:pt>
    <dgm:pt modelId="{280C006B-D82C-4B09-B8E6-2228ECCCC217}">
      <dgm:prSet/>
      <dgm:spPr/>
      <dgm:t>
        <a:bodyPr/>
        <a:lstStyle/>
        <a:p>
          <a:r>
            <a:rPr lang="en-US">
              <a:solidFill>
                <a:schemeClr val="accent2"/>
              </a:solidFill>
            </a:rPr>
            <a:t>Plan</a:t>
          </a:r>
        </a:p>
      </dgm:t>
    </dgm:pt>
    <dgm:pt modelId="{6349DDFE-EDA3-42FE-8902-D8609072E233}" type="parTrans" cxnId="{09D12DA5-BBD8-4293-BB3F-E9F521C32596}">
      <dgm:prSet/>
      <dgm:spPr/>
      <dgm:t>
        <a:bodyPr/>
        <a:lstStyle/>
        <a:p>
          <a:endParaRPr lang="en-US">
            <a:solidFill>
              <a:schemeClr val="accent2"/>
            </a:solidFill>
          </a:endParaRPr>
        </a:p>
      </dgm:t>
    </dgm:pt>
    <dgm:pt modelId="{190233E0-072C-4C2D-A99E-21291D85353C}" type="sibTrans" cxnId="{09D12DA5-BBD8-4293-BB3F-E9F521C32596}">
      <dgm:prSet/>
      <dgm:spPr/>
      <dgm:t>
        <a:bodyPr/>
        <a:lstStyle/>
        <a:p>
          <a:endParaRPr lang="en-US">
            <a:solidFill>
              <a:schemeClr val="accent2"/>
            </a:solidFill>
          </a:endParaRPr>
        </a:p>
      </dgm:t>
    </dgm:pt>
    <dgm:pt modelId="{337C79D1-BD86-4EE3-B4AE-ED779A01514B}">
      <dgm:prSet/>
      <dgm:spPr/>
      <dgm:t>
        <a:bodyPr/>
        <a:lstStyle/>
        <a:p>
          <a:r>
            <a:rPr lang="en-US">
              <a:solidFill>
                <a:schemeClr val="accent2"/>
              </a:solidFill>
            </a:rPr>
            <a:t>Resources</a:t>
          </a:r>
        </a:p>
      </dgm:t>
    </dgm:pt>
    <dgm:pt modelId="{544A939D-37CC-4E20-A206-A927D3ABD2F0}" type="parTrans" cxnId="{105F4415-45D3-433D-ACC1-7B55B640DD8C}">
      <dgm:prSet/>
      <dgm:spPr/>
      <dgm:t>
        <a:bodyPr/>
        <a:lstStyle/>
        <a:p>
          <a:endParaRPr lang="en-US">
            <a:solidFill>
              <a:schemeClr val="accent2"/>
            </a:solidFill>
          </a:endParaRPr>
        </a:p>
      </dgm:t>
    </dgm:pt>
    <dgm:pt modelId="{8C723ADD-1C4E-45C9-876A-8DCAF31245B6}" type="sibTrans" cxnId="{105F4415-45D3-433D-ACC1-7B55B640DD8C}">
      <dgm:prSet/>
      <dgm:spPr/>
      <dgm:t>
        <a:bodyPr/>
        <a:lstStyle/>
        <a:p>
          <a:endParaRPr lang="en-US">
            <a:solidFill>
              <a:schemeClr val="accent2"/>
            </a:solidFill>
          </a:endParaRPr>
        </a:p>
      </dgm:t>
    </dgm:pt>
    <dgm:pt modelId="{D9EAE999-3688-4C2C-8888-A49881E24FA4}" type="pres">
      <dgm:prSet presAssocID="{B841701F-4C4B-4D26-8212-B9DDAACBE6F8}" presName="linear" presStyleCnt="0">
        <dgm:presLayoutVars>
          <dgm:animLvl val="lvl"/>
          <dgm:resizeHandles val="exact"/>
        </dgm:presLayoutVars>
      </dgm:prSet>
      <dgm:spPr/>
    </dgm:pt>
    <dgm:pt modelId="{0744D003-3CDB-493A-9191-737598D7665A}" type="pres">
      <dgm:prSet presAssocID="{0879E787-7F63-4C7F-B946-A50642AC0D1B}" presName="parentText" presStyleLbl="node1" presStyleIdx="0" presStyleCnt="3">
        <dgm:presLayoutVars>
          <dgm:chMax val="0"/>
          <dgm:bulletEnabled val="1"/>
        </dgm:presLayoutVars>
      </dgm:prSet>
      <dgm:spPr/>
    </dgm:pt>
    <dgm:pt modelId="{C58156FB-A382-460C-9A34-B11F5DDC01EB}" type="pres">
      <dgm:prSet presAssocID="{BEBFD7F3-506B-4A4F-954F-F260D5120C69}" presName="spacer" presStyleCnt="0"/>
      <dgm:spPr/>
    </dgm:pt>
    <dgm:pt modelId="{78B6EB7D-9E0A-46D0-BC4F-9F8C455CD198}" type="pres">
      <dgm:prSet presAssocID="{280C006B-D82C-4B09-B8E6-2228ECCCC217}" presName="parentText" presStyleLbl="node1" presStyleIdx="1" presStyleCnt="3">
        <dgm:presLayoutVars>
          <dgm:chMax val="0"/>
          <dgm:bulletEnabled val="1"/>
        </dgm:presLayoutVars>
      </dgm:prSet>
      <dgm:spPr/>
    </dgm:pt>
    <dgm:pt modelId="{928127BA-F40F-4D94-9015-56D0874C96E1}" type="pres">
      <dgm:prSet presAssocID="{190233E0-072C-4C2D-A99E-21291D85353C}" presName="spacer" presStyleCnt="0"/>
      <dgm:spPr/>
    </dgm:pt>
    <dgm:pt modelId="{EFE70D48-6909-4492-B0F1-90B74A5F78A2}" type="pres">
      <dgm:prSet presAssocID="{337C79D1-BD86-4EE3-B4AE-ED779A01514B}" presName="parentText" presStyleLbl="node1" presStyleIdx="2" presStyleCnt="3">
        <dgm:presLayoutVars>
          <dgm:chMax val="0"/>
          <dgm:bulletEnabled val="1"/>
        </dgm:presLayoutVars>
      </dgm:prSet>
      <dgm:spPr/>
    </dgm:pt>
  </dgm:ptLst>
  <dgm:cxnLst>
    <dgm:cxn modelId="{6FE20D10-CD40-41E1-B8B5-B9A7202A8E55}" type="presOf" srcId="{B841701F-4C4B-4D26-8212-B9DDAACBE6F8}" destId="{D9EAE999-3688-4C2C-8888-A49881E24FA4}" srcOrd="0" destOrd="0" presId="urn:microsoft.com/office/officeart/2005/8/layout/vList2"/>
    <dgm:cxn modelId="{105F4415-45D3-433D-ACC1-7B55B640DD8C}" srcId="{B841701F-4C4B-4D26-8212-B9DDAACBE6F8}" destId="{337C79D1-BD86-4EE3-B4AE-ED779A01514B}" srcOrd="2" destOrd="0" parTransId="{544A939D-37CC-4E20-A206-A927D3ABD2F0}" sibTransId="{8C723ADD-1C4E-45C9-876A-8DCAF31245B6}"/>
    <dgm:cxn modelId="{E90FA06B-8DFC-4300-9A42-A3B9DC406C3B}" type="presOf" srcId="{280C006B-D82C-4B09-B8E6-2228ECCCC217}" destId="{78B6EB7D-9E0A-46D0-BC4F-9F8C455CD198}" srcOrd="0" destOrd="0" presId="urn:microsoft.com/office/officeart/2005/8/layout/vList2"/>
    <dgm:cxn modelId="{CF6F4356-6352-427D-84EC-32A928B9FE31}" type="presOf" srcId="{337C79D1-BD86-4EE3-B4AE-ED779A01514B}" destId="{EFE70D48-6909-4492-B0F1-90B74A5F78A2}" srcOrd="0" destOrd="0" presId="urn:microsoft.com/office/officeart/2005/8/layout/vList2"/>
    <dgm:cxn modelId="{09D12DA5-BBD8-4293-BB3F-E9F521C32596}" srcId="{B841701F-4C4B-4D26-8212-B9DDAACBE6F8}" destId="{280C006B-D82C-4B09-B8E6-2228ECCCC217}" srcOrd="1" destOrd="0" parTransId="{6349DDFE-EDA3-42FE-8902-D8609072E233}" sibTransId="{190233E0-072C-4C2D-A99E-21291D85353C}"/>
    <dgm:cxn modelId="{081ACBBB-15AB-4DAC-819A-1A91D4D818F8}" type="presOf" srcId="{0879E787-7F63-4C7F-B946-A50642AC0D1B}" destId="{0744D003-3CDB-493A-9191-737598D7665A}" srcOrd="0" destOrd="0" presId="urn:microsoft.com/office/officeart/2005/8/layout/vList2"/>
    <dgm:cxn modelId="{0F7E71D7-7B31-425A-A33C-82209FF232BF}" srcId="{B841701F-4C4B-4D26-8212-B9DDAACBE6F8}" destId="{0879E787-7F63-4C7F-B946-A50642AC0D1B}" srcOrd="0" destOrd="0" parTransId="{C0A533A2-04CD-4946-8AFF-7D1872BD0E50}" sibTransId="{BEBFD7F3-506B-4A4F-954F-F260D5120C69}"/>
    <dgm:cxn modelId="{656A1BBA-9E2F-4922-A36E-65B856451DB2}" type="presParOf" srcId="{D9EAE999-3688-4C2C-8888-A49881E24FA4}" destId="{0744D003-3CDB-493A-9191-737598D7665A}" srcOrd="0" destOrd="0" presId="urn:microsoft.com/office/officeart/2005/8/layout/vList2"/>
    <dgm:cxn modelId="{AB6B0E8E-D49B-4A71-A7E8-32E4A7244316}" type="presParOf" srcId="{D9EAE999-3688-4C2C-8888-A49881E24FA4}" destId="{C58156FB-A382-460C-9A34-B11F5DDC01EB}" srcOrd="1" destOrd="0" presId="urn:microsoft.com/office/officeart/2005/8/layout/vList2"/>
    <dgm:cxn modelId="{64460346-CE67-4812-A07A-79E5CC9CF342}" type="presParOf" srcId="{D9EAE999-3688-4C2C-8888-A49881E24FA4}" destId="{78B6EB7D-9E0A-46D0-BC4F-9F8C455CD198}" srcOrd="2" destOrd="0" presId="urn:microsoft.com/office/officeart/2005/8/layout/vList2"/>
    <dgm:cxn modelId="{B8283DEE-B92D-4119-B689-859E1331E908}" type="presParOf" srcId="{D9EAE999-3688-4C2C-8888-A49881E24FA4}" destId="{928127BA-F40F-4D94-9015-56D0874C96E1}" srcOrd="3" destOrd="0" presId="urn:microsoft.com/office/officeart/2005/8/layout/vList2"/>
    <dgm:cxn modelId="{E4A658E4-6650-4059-88C8-C7C32D0C7B18}" type="presParOf" srcId="{D9EAE999-3688-4C2C-8888-A49881E24FA4}" destId="{EFE70D48-6909-4492-B0F1-90B74A5F78A2}"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4D003-3CDB-493A-9191-737598D7665A}">
      <dsp:nvSpPr>
        <dsp:cNvPr id="0" name=""/>
        <dsp:cNvSpPr/>
      </dsp:nvSpPr>
      <dsp:spPr>
        <a:xfrm>
          <a:off x="0" y="10809"/>
          <a:ext cx="5259388" cy="133379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US" sz="5700" kern="1200">
              <a:solidFill>
                <a:schemeClr val="accent2"/>
              </a:solidFill>
            </a:rPr>
            <a:t>Purpose</a:t>
          </a:r>
        </a:p>
      </dsp:txBody>
      <dsp:txXfrm>
        <a:off x="65111" y="75920"/>
        <a:ext cx="5129166" cy="1203577"/>
      </dsp:txXfrm>
    </dsp:sp>
    <dsp:sp modelId="{78B6EB7D-9E0A-46D0-BC4F-9F8C455CD198}">
      <dsp:nvSpPr>
        <dsp:cNvPr id="0" name=""/>
        <dsp:cNvSpPr/>
      </dsp:nvSpPr>
      <dsp:spPr>
        <a:xfrm>
          <a:off x="0" y="1508769"/>
          <a:ext cx="5259388" cy="133379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US" sz="5700" kern="1200">
              <a:solidFill>
                <a:schemeClr val="accent2"/>
              </a:solidFill>
            </a:rPr>
            <a:t>Plan</a:t>
          </a:r>
        </a:p>
      </dsp:txBody>
      <dsp:txXfrm>
        <a:off x="65111" y="1573880"/>
        <a:ext cx="5129166" cy="1203577"/>
      </dsp:txXfrm>
    </dsp:sp>
    <dsp:sp modelId="{EFE70D48-6909-4492-B0F1-90B74A5F78A2}">
      <dsp:nvSpPr>
        <dsp:cNvPr id="0" name=""/>
        <dsp:cNvSpPr/>
      </dsp:nvSpPr>
      <dsp:spPr>
        <a:xfrm>
          <a:off x="0" y="3006729"/>
          <a:ext cx="5259388" cy="133379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US" sz="5700" kern="1200">
              <a:solidFill>
                <a:schemeClr val="accent2"/>
              </a:solidFill>
            </a:rPr>
            <a:t>Resources</a:t>
          </a:r>
        </a:p>
      </dsp:txBody>
      <dsp:txXfrm>
        <a:off x="65111" y="3071840"/>
        <a:ext cx="5129166" cy="12035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EDF6A2-BB80-8703-2727-B310DA0BDF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E893F6-79ED-61F7-F682-2268A8D025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CC7001-F1B1-417B-B995-1539F81555A8}" type="datetimeFigureOut">
              <a:rPr lang="en-US" smtClean="0"/>
              <a:t>3/13/2023</a:t>
            </a:fld>
            <a:endParaRPr lang="en-US"/>
          </a:p>
        </p:txBody>
      </p:sp>
      <p:sp>
        <p:nvSpPr>
          <p:cNvPr id="4" name="Footer Placeholder 3">
            <a:extLst>
              <a:ext uri="{FF2B5EF4-FFF2-40B4-BE49-F238E27FC236}">
                <a16:creationId xmlns:a16="http://schemas.microsoft.com/office/drawing/2014/main" id="{152D4CA5-6EFF-12A4-94B5-FC5838874E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D6EEE2C-D3DF-E3FF-C10D-8969F7157F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8FA114-5E27-4545-ABED-F8B7A07A4306}" type="slidenum">
              <a:rPr lang="en-US" smtClean="0"/>
              <a:t>‹#›</a:t>
            </a:fld>
            <a:endParaRPr lang="en-US"/>
          </a:p>
        </p:txBody>
      </p:sp>
    </p:spTree>
    <p:extLst>
      <p:ext uri="{BB962C8B-B14F-4D97-AF65-F5344CB8AC3E}">
        <p14:creationId xmlns:p14="http://schemas.microsoft.com/office/powerpoint/2010/main" val="73613739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7461 3057 16383 0 0,'5'0'0'0'0,"12"0"0"0"0,23 0 0 0 0,9 0 0 0 0,17 0 0 0 0,17 0 0 0 0,14 0 0 0 0,-4 0 0 0 0,2 0 0 0 0,0 0 0 0 0,-7 0 0 0 0,-2 0 0 0 0,8 0 0 0 0,4 0 0 0 0,-5 0 0 0 0,-4 0 0 0 0,-1 0 0 0 0,-1 0 0 0 0,-6 0 0 0 0,0 0 0 0 0,4 5 0 0 0,-6 2 0 0 0,4-1 0 0 0,11 4 0 0 0,-4 1 0 0 0,-7 2 0 0 0,1 0 0 0 0,2 3 0 0 0,-3-2 0 0 0,3 2 0 0 0,8-2 0 0 0,12-3 0 0 0,-6-4 0 0 0,-1-3 0 0 0,4-1 0 0 0,3-3 0 0 0,-5 0 0 0 0,-6-1 0 0 0,-4 1 0 0 0,-2-1 0 0 0,-1 1 0 0 0,4-1 0 0 0,2 1 0 0 0,-11 0 0 0 0,1 0 0 0 0,2 0 0 0 0,-5 0 0 0 0,-1 0 0 0 0,2 0 0 0 0,-4 0 0 0 0,-5 0 0 0 0,-5 0 0 0 0,6 0 0 0 0,0 0 0 0 0,-7 0 0 0 0,0 0 0 0 0,4 0 0 0 0,-6 0 0 0 0,-3 0 0 0 0,2 0 0 0 0,0 0 0 0 0,0 0 0 0 0,-6 0 0 0 0,2 0 0 0 0,5 0 0 0 0,-3 0 0 0 0,4 0 0 0 0,4 0 0 0 0,-4 0 0 0 0,-3 0 0 0 0,2 0 0 0 0,1 0 0 0 0,-7 0 0 0 0,-2 0 0 0 0,-2 0 0 0 0,-5 0 0 0 0,4 0 0 0 0,3 5 0 0 0,7 2 0 0 0,-3-1 0 0 0,4-1 0 0 0,5-1 0 0 0,1-2 0 0 0,-1-1 0 0 0,-4 0 0 0 0,-1-1 0 0 0,-3 0 0 0 0,-2-1 0 0 0,4 1 0 0 0,-4 0 0 0 0,-7 0 0 0 0,3 0 0 0 0,-4-1 0 0 0,-1 1 0 0 0,2 0 0 0 0,1 0 0 0 0,-3 0 0 0 0,-1 1 0 0 0,-3-1 0 0 0,0 0 0 0 0,-3 0 0 0 0,-4 0 0 0 0,1 0 0 0 0,-1 0 0 0 0,-8 0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7384 3769 16383 0 0,'5'0'0'0'0,"7"0"0"0"0,11 0 0 0 0,7 0 0 0 0,13 0 0 0 0,14 0 0 0 0,18 0 0 0 0,6 0 0 0 0,9 0 0 0 0,4 0 0 0 0,6 0 0 0 0,-3 0 0 0 0,-4 0 0 0 0,2 0 0 0 0,-9 0 0 0 0,0 0 0 0 0,0 0 0 0 0,-3 0 0 0 0,-8 5 0 0 0,-5 2 0 0 0,-4-1 0 0 0,0 4 0 0 0,-5 0 0 0 0,-3-1 0 0 0,3 2 0 0 0,2 0 0 0 0,-5-2 0 0 0,7-3 0 0 0,8 3 0 0 0,2-1 0 0 0,-3-1 0 0 0,3-1 0 0 0,-3-3 0 0 0,2-1 0 0 0,4-2 0 0 0,-2 5 0 0 0,1 2 0 0 0,-2-1 0 0 0,-4-1 0 0 0,0 3 0 0 0,5 1 0 0 0,-3-2 0 0 0,3-2 0 0 0,-2-1 0 0 0,1-2 0 0 0,9-1 0 0 0,-1-1 0 0 0,-10 0 0 0 0,-6 0 0 0 0,0-1 0 0 0,-2 1 0 0 0,4 0 0 0 0,-5 0 0 0 0,-4-1 0 0 0,-2 1 0 0 0,-5 0 0 0 0,-3 0 0 0 0,-4 0 0 0 0,-5 0 0 0 0,-4 0 0 0 0,-9 0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84B9F-72A3-4105-97CD-CDEEACD23BB8}" type="datetimeFigureOut">
              <a:rPr lang="en-US" smtClean="0"/>
              <a:t>3/13/2023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72A06-E444-468F-A1FE-034656247E6C}" type="slidenum">
              <a:rPr lang="en-US" smtClean="0"/>
              <a:t>‹#›</a:t>
            </a:fld>
            <a:endParaRPr lang="en-US"/>
          </a:p>
        </p:txBody>
      </p:sp>
    </p:spTree>
    <p:extLst>
      <p:ext uri="{BB962C8B-B14F-4D97-AF65-F5344CB8AC3E}">
        <p14:creationId xmlns:p14="http://schemas.microsoft.com/office/powerpoint/2010/main" val="1167290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directory.mt.gov/govt/state-dir/agency/library" TargetMode="External"/><Relationship Id="rId3" Type="http://schemas.openxmlformats.org/officeDocument/2006/relationships/hyperlink" Target="https://msl.mt.gov/" TargetMode="External"/><Relationship Id="rId7" Type="http://schemas.openxmlformats.org/officeDocument/2006/relationships/hyperlink" Target="https://mslservices.mt.gov/ASPeN/Events/"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mtlib.org/Wired-MT" TargetMode="External"/><Relationship Id="rId5" Type="http://schemas.openxmlformats.org/officeDocument/2006/relationships/hyperlink" Target="https://desk.zoho.com/portal/montanastatelibrary/en/home" TargetMode="External"/><Relationship Id="rId4" Type="http://schemas.openxmlformats.org/officeDocument/2006/relationships/hyperlink" Target="https://msl.mt.gov/about/new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slservices.mt.gov/aspe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72A06-E444-468F-A1FE-034656247E6C}" type="slidenum">
              <a:rPr lang="en-US" smtClean="0"/>
              <a:t>2</a:t>
            </a:fld>
            <a:endParaRPr lang="en-US"/>
          </a:p>
        </p:txBody>
      </p:sp>
    </p:spTree>
    <p:extLst>
      <p:ext uri="{BB962C8B-B14F-4D97-AF65-F5344CB8AC3E}">
        <p14:creationId xmlns:p14="http://schemas.microsoft.com/office/powerpoint/2010/main" val="697077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Next months Tiny Tech Training will specifically be about logging into </a:t>
            </a:r>
            <a:r>
              <a:rPr lang="en-US" dirty="0" err="1">
                <a:cs typeface="Calibri"/>
              </a:rPr>
              <a:t>ASPeN</a:t>
            </a:r>
            <a:r>
              <a:rPr lang="en-US" dirty="0">
                <a:cs typeface="Calibri"/>
              </a:rPr>
              <a:t> and Searching in there. If these are things you want to know more about I really hope you will attend! For this class I made a recording of a fake new account going through the steps of the login process so you can see what it is supposed to look like. Once complete this is the recording that will be available in MSL Learn as well. </a:t>
            </a:r>
          </a:p>
          <a:p>
            <a:endParaRPr lang="en-US" dirty="0">
              <a:cs typeface="Calibri"/>
            </a:endParaRPr>
          </a:p>
          <a:p>
            <a:endParaRPr lang="en-US" dirty="0">
              <a:cs typeface="Calibri"/>
            </a:endParaRPr>
          </a:p>
          <a:p>
            <a:r>
              <a:rPr lang="en-US" dirty="0">
                <a:cs typeface="Calibri"/>
              </a:rPr>
              <a:t>I know there have been some mentions about the difficulty in finding enough sessions to cover your Technology credit requirement, so I am trying to provide you with a whole lot of CE opportunities in </a:t>
            </a:r>
            <a:r>
              <a:rPr lang="en-US" dirty="0" err="1">
                <a:cs typeface="Calibri"/>
              </a:rPr>
              <a:t>Tech.I</a:t>
            </a:r>
            <a:r>
              <a:rPr lang="en-US" dirty="0">
                <a:cs typeface="Calibri"/>
              </a:rPr>
              <a:t> be offering a Tiny Tech Training at 10:00 AM on the last Tuesday of the month, *All Year long!* These trainings focus on the types of things you need to know to use the services provided by the MSL. If you or your staff need to learn how to get around in some of these areas or even if you just need to brush up on something these trainings will help! </a:t>
            </a:r>
            <a:endParaRPr lang="en-US" dirty="0">
              <a:ea typeface="Calibri"/>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9E72A06-E444-468F-A1FE-034656247E6C}" type="slidenum">
              <a:rPr lang="en-US" smtClean="0"/>
              <a:t>13</a:t>
            </a:fld>
            <a:endParaRPr lang="en-US"/>
          </a:p>
        </p:txBody>
      </p:sp>
    </p:spTree>
    <p:extLst>
      <p:ext uri="{BB962C8B-B14F-4D97-AF65-F5344CB8AC3E}">
        <p14:creationId xmlns:p14="http://schemas.microsoft.com/office/powerpoint/2010/main" val="2755965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https://msl.mt.gov/</a:t>
            </a:r>
            <a:endParaRPr lang="en-US" dirty="0">
              <a:cs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4"/>
              </a:rPr>
              <a:t>https://msl.mt.gov/about/news</a:t>
            </a:r>
            <a:endParaRPr lang="en-US" dirty="0"/>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5"/>
              </a:rPr>
              <a:t>https://desk.zoho.com/portal/montanastatelibrary/en/home</a:t>
            </a:r>
            <a:endParaRPr lang="en-US" dirty="0"/>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6"/>
              </a:rPr>
              <a:t>https://mtlib.org/Wired-MT</a:t>
            </a:r>
            <a:endParaRPr lang="en-US" dirty="0"/>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7"/>
              </a:rPr>
              <a:t>https://mslservices.mt.gov/ASPeN/Events/</a:t>
            </a:r>
            <a:endParaRPr lang="en-US" dirty="0"/>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https://youtube.com/@montanastatelibrary </a:t>
            </a:r>
          </a:p>
          <a:p>
            <a:pPr marL="457200" indent="-457200">
              <a:buFont typeface="Arial" panose="020B0604020202020204" pitchFamily="34" charset="0"/>
              <a:buChar char="•"/>
            </a:pPr>
            <a:r>
              <a:rPr lang="en-US" dirty="0">
                <a:hlinkClick r:id="rId8"/>
              </a:rPr>
              <a:t>https://directory.mt.gov/govt/state-dir/agency/library</a:t>
            </a:r>
            <a:endParaRPr lang="en-US" dirty="0">
              <a:cs typeface="Calibri"/>
              <a:hlinkClick r:id="" action="ppaction://noaction"/>
            </a:endParaRPr>
          </a:p>
          <a:p>
            <a:pPr marL="457200" indent="-457200">
              <a:buFont typeface="Arial" panose="020B0604020202020204" pitchFamily="34" charset="0"/>
              <a:buChar char="•"/>
            </a:pPr>
            <a:endParaRPr lang="en-US" dirty="0">
              <a:cs typeface="Calibri"/>
              <a:hlinkClick r:id="" action="ppaction://noaction"/>
            </a:endParaRPr>
          </a:p>
          <a:p>
            <a:pPr marL="457200" indent="-457200">
              <a:buFont typeface="Arial" panose="020B0604020202020204" pitchFamily="34" charset="0"/>
              <a:buChar char="•"/>
            </a:pPr>
            <a:r>
              <a:rPr lang="en-US" dirty="0">
                <a:cs typeface="Calibri"/>
                <a:hlinkClick r:id="" action="ppaction://noaction"/>
              </a:rPr>
              <a:t>MSL Website</a:t>
            </a:r>
            <a:r>
              <a:rPr lang="en-US" dirty="0">
                <a:cs typeface="Calibri"/>
              </a:rPr>
              <a:t> </a:t>
            </a:r>
            <a:r>
              <a:rPr lang="en-US" dirty="0">
                <a:cs typeface="Calibri"/>
                <a:hlinkClick r:id="rId4"/>
              </a:rPr>
              <a:t>Newsletters</a:t>
            </a:r>
            <a:r>
              <a:rPr lang="en-US" dirty="0">
                <a:cs typeface="Calibri"/>
              </a:rPr>
              <a:t> /GovDelivery Montana Library Network (MLN) Newsletter</a:t>
            </a:r>
          </a:p>
          <a:p>
            <a:pPr lvl="2">
              <a:buFont typeface="Arial" panose="020B0604020202020204" pitchFamily="34" charset="0"/>
              <a:buChar char="•"/>
            </a:pPr>
            <a:r>
              <a:rPr lang="en-US" dirty="0">
                <a:cs typeface="Calibri"/>
              </a:rPr>
              <a:t>Released 1st and 3rd Tuesdays of each month</a:t>
            </a:r>
          </a:p>
          <a:p>
            <a:pPr lvl="2">
              <a:buFont typeface="Arial" panose="020B0604020202020204" pitchFamily="34" charset="0"/>
              <a:buChar char="•"/>
            </a:pPr>
            <a:r>
              <a:rPr lang="en-US" dirty="0">
                <a:cs typeface="Calibri"/>
              </a:rPr>
              <a:t>Links to other newsletters and updates (MMP, MSC, Continuing Education)</a:t>
            </a:r>
          </a:p>
          <a:p>
            <a:pPr marL="457200" indent="-457200">
              <a:buFont typeface="Arial" panose="020B0604020202020204" pitchFamily="34" charset="0"/>
              <a:buChar char="•"/>
            </a:pPr>
            <a:r>
              <a:rPr lang="en-US" dirty="0">
                <a:cs typeface="Calibri"/>
                <a:hlinkClick r:id="rId5"/>
              </a:rPr>
              <a:t>MSL Help Desk</a:t>
            </a:r>
            <a:r>
              <a:rPr lang="en-US" dirty="0">
                <a:ea typeface="+mn-lt"/>
                <a:cs typeface="+mn-lt"/>
              </a:rPr>
              <a:t> </a:t>
            </a:r>
          </a:p>
          <a:p>
            <a:pPr lvl="1">
              <a:buFont typeface="Arial" panose="020B0604020202020204" pitchFamily="34" charset="0"/>
              <a:buChar char="•"/>
            </a:pPr>
            <a:r>
              <a:rPr lang="en-US" dirty="0">
                <a:cs typeface="Calibri"/>
              </a:rPr>
              <a:t>Submit a ticket for an issue/question/problem</a:t>
            </a:r>
          </a:p>
          <a:p>
            <a:pPr lvl="1">
              <a:buFont typeface="Arial" panose="020B0604020202020204" pitchFamily="34" charset="0"/>
              <a:buChar char="•"/>
            </a:pPr>
            <a:r>
              <a:rPr lang="en-US" dirty="0">
                <a:cs typeface="Calibri"/>
              </a:rPr>
              <a:t>Check out Knowledge Base Articles</a:t>
            </a:r>
          </a:p>
          <a:p>
            <a:pPr marL="457200" indent="-457200">
              <a:buFont typeface="Arial" panose="020B0604020202020204" pitchFamily="34" charset="0"/>
              <a:buChar char="•"/>
            </a:pPr>
            <a:r>
              <a:rPr lang="en-US" dirty="0">
                <a:cs typeface="Calibri"/>
                <a:hlinkClick r:id="rId6"/>
              </a:rPr>
              <a:t>WIRED List Serv</a:t>
            </a:r>
            <a:endParaRPr lang="en-US" dirty="0">
              <a:cs typeface="Calibri"/>
            </a:endParaRPr>
          </a:p>
          <a:p>
            <a:pPr lvl="1">
              <a:buFont typeface="Arial" panose="020B0604020202020204" pitchFamily="34" charset="0"/>
              <a:buChar char="•"/>
            </a:pPr>
            <a:r>
              <a:rPr lang="en-US" dirty="0">
                <a:cs typeface="Calibri"/>
              </a:rPr>
              <a:t> Time sensitive emails and news</a:t>
            </a:r>
          </a:p>
          <a:p>
            <a:pPr marL="457200" indent="-457200">
              <a:buFont typeface="Arial" panose="020B0604020202020204" pitchFamily="34" charset="0"/>
              <a:buChar char="•"/>
            </a:pPr>
            <a:r>
              <a:rPr lang="en-US" dirty="0" err="1">
                <a:cs typeface="Calibri"/>
                <a:hlinkClick r:id="rId7"/>
              </a:rPr>
              <a:t>ASPeN</a:t>
            </a:r>
            <a:r>
              <a:rPr lang="en-US" dirty="0">
                <a:cs typeface="Calibri"/>
                <a:hlinkClick r:id="rId7"/>
              </a:rPr>
              <a:t> Events Calendar</a:t>
            </a:r>
          </a:p>
          <a:p>
            <a:pPr marL="457200" indent="-457200">
              <a:buFont typeface="Arial" panose="020B0604020202020204" pitchFamily="34" charset="0"/>
              <a:buChar char="•"/>
            </a:pPr>
            <a:r>
              <a:rPr lang="en-US" dirty="0">
                <a:ea typeface="+mn-lt"/>
                <a:cs typeface="+mn-lt"/>
                <a:hlinkClick r:id="rId8"/>
              </a:rPr>
              <a:t>Email/call any MSL staff member</a:t>
            </a:r>
            <a:endParaRPr lang="en-US" dirty="0"/>
          </a:p>
        </p:txBody>
      </p:sp>
      <p:sp>
        <p:nvSpPr>
          <p:cNvPr id="4" name="Slide Number Placeholder 3"/>
          <p:cNvSpPr>
            <a:spLocks noGrp="1"/>
          </p:cNvSpPr>
          <p:nvPr>
            <p:ph type="sldNum" sz="quarter" idx="5"/>
          </p:nvPr>
        </p:nvSpPr>
        <p:spPr/>
        <p:txBody>
          <a:bodyPr/>
          <a:lstStyle/>
          <a:p>
            <a:fld id="{EDA29696-2BE8-442F-AE32-06B5202A784A}" type="slidenum">
              <a:rPr lang="en-US" smtClean="0"/>
              <a:t>15</a:t>
            </a:fld>
            <a:endParaRPr lang="en-US"/>
          </a:p>
        </p:txBody>
      </p:sp>
    </p:spTree>
    <p:extLst>
      <p:ext uri="{BB962C8B-B14F-4D97-AF65-F5344CB8AC3E}">
        <p14:creationId xmlns:p14="http://schemas.microsoft.com/office/powerpoint/2010/main" val="1443801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Visit the MSL YouTube Channel to watch recordings if you can’t join us live!</a:t>
            </a:r>
          </a:p>
          <a:p>
            <a:r>
              <a:rPr lang="en-US"/>
              <a:t>https://youtube.com/@montanastatelibrary</a:t>
            </a:r>
          </a:p>
          <a:p>
            <a:endParaRPr lang="en-US"/>
          </a:p>
          <a:p>
            <a:r>
              <a:rPr lang="en-US"/>
              <a:t>You will find an MSL Learn Webinar Series Playlist.</a:t>
            </a:r>
          </a:p>
          <a:p>
            <a:endParaRPr lang="en-US"/>
          </a:p>
        </p:txBody>
      </p:sp>
      <p:sp>
        <p:nvSpPr>
          <p:cNvPr id="4" name="Slide Number Placeholder 3"/>
          <p:cNvSpPr>
            <a:spLocks noGrp="1"/>
          </p:cNvSpPr>
          <p:nvPr>
            <p:ph type="sldNum" sz="quarter" idx="5"/>
          </p:nvPr>
        </p:nvSpPr>
        <p:spPr/>
        <p:txBody>
          <a:bodyPr/>
          <a:lstStyle/>
          <a:p>
            <a:fld id="{49E72A06-E444-468F-A1FE-034656247E6C}" type="slidenum">
              <a:rPr lang="en-US" smtClean="0"/>
              <a:t>16</a:t>
            </a:fld>
            <a:endParaRPr lang="en-US"/>
          </a:p>
        </p:txBody>
      </p:sp>
    </p:spTree>
    <p:extLst>
      <p:ext uri="{BB962C8B-B14F-4D97-AF65-F5344CB8AC3E}">
        <p14:creationId xmlns:p14="http://schemas.microsoft.com/office/powerpoint/2010/main" val="2611916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https://forms.office.com/g/ZQ5uw9Deg6</a:t>
            </a:r>
          </a:p>
        </p:txBody>
      </p:sp>
      <p:sp>
        <p:nvSpPr>
          <p:cNvPr id="4" name="Slide Number Placeholder 3"/>
          <p:cNvSpPr>
            <a:spLocks noGrp="1"/>
          </p:cNvSpPr>
          <p:nvPr>
            <p:ph type="sldNum" sz="quarter" idx="5"/>
          </p:nvPr>
        </p:nvSpPr>
        <p:spPr/>
        <p:txBody>
          <a:bodyPr/>
          <a:lstStyle/>
          <a:p>
            <a:fld id="{49E72A06-E444-468F-A1FE-034656247E6C}" type="slidenum">
              <a:rPr lang="en-US" smtClean="0"/>
              <a:t>17</a:t>
            </a:fld>
            <a:endParaRPr lang="en-US"/>
          </a:p>
        </p:txBody>
      </p:sp>
    </p:spTree>
    <p:extLst>
      <p:ext uri="{BB962C8B-B14F-4D97-AF65-F5344CB8AC3E}">
        <p14:creationId xmlns:p14="http://schemas.microsoft.com/office/powerpoint/2010/main" val="1062274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72A06-E444-468F-A1FE-034656247E6C}" type="slidenum">
              <a:rPr lang="en-US" smtClean="0"/>
              <a:t>18</a:t>
            </a:fld>
            <a:endParaRPr lang="en-US"/>
          </a:p>
        </p:txBody>
      </p:sp>
    </p:spTree>
    <p:extLst>
      <p:ext uri="{BB962C8B-B14F-4D97-AF65-F5344CB8AC3E}">
        <p14:creationId xmlns:p14="http://schemas.microsoft.com/office/powerpoint/2010/main" val="732436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Arial" panose="020B0604020202020204" pitchFamily="34" charset="0"/>
              </a:rPr>
              <a:t>Establishing a predictable and reliable schedule of short online sessions will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800" dirty="0">
                <a:effectLst/>
                <a:latin typeface="Calibri" panose="020F0502020204030204" pitchFamily="34" charset="0"/>
                <a:ea typeface="Arial" panose="020B0604020202020204" pitchFamily="34" charset="0"/>
              </a:rPr>
              <a:t>help potential participants plan continuing education;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800" dirty="0">
                <a:effectLst/>
                <a:latin typeface="Calibri" panose="020F0502020204030204" pitchFamily="34" charset="0"/>
                <a:ea typeface="Arial" panose="020B0604020202020204" pitchFamily="34" charset="0"/>
              </a:rPr>
              <a:t>provide timely and regular updates on MSL programs; and</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800" dirty="0">
                <a:effectLst/>
                <a:latin typeface="Calibri" panose="020F0502020204030204" pitchFamily="34" charset="0"/>
                <a:ea typeface="Arial" panose="020B0604020202020204" pitchFamily="34" charset="0"/>
              </a:rPr>
              <a:t>provide regular opportunities for MSL staff to get feedback from participants.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49E72A06-E444-468F-A1FE-034656247E6C}" type="slidenum">
              <a:rPr lang="en-US" smtClean="0"/>
              <a:t>3</a:t>
            </a:fld>
            <a:endParaRPr lang="en-US"/>
          </a:p>
        </p:txBody>
      </p:sp>
    </p:spTree>
    <p:extLst>
      <p:ext uri="{BB962C8B-B14F-4D97-AF65-F5344CB8AC3E}">
        <p14:creationId xmlns:p14="http://schemas.microsoft.com/office/powerpoint/2010/main" val="1803724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30-minute sessions on the second Tuesday of each month on general topics of interests to directors, trustees, and staff</a:t>
            </a:r>
          </a:p>
          <a:p>
            <a:r>
              <a:rPr lang="en-US"/>
              <a:t>30-minute sessions on the last Tuesday of each month – Tiny Tech Trainings</a:t>
            </a:r>
          </a:p>
          <a:p>
            <a:r>
              <a:rPr lang="en-US"/>
              <a:t>Go to the ASPeN Event Calendar to see the full schedule and register for upcoming sessions.  Use the search phrase “MSL Learn” to see a list</a:t>
            </a:r>
          </a:p>
        </p:txBody>
      </p:sp>
      <p:sp>
        <p:nvSpPr>
          <p:cNvPr id="4" name="Slide Number Placeholder 3"/>
          <p:cNvSpPr>
            <a:spLocks noGrp="1"/>
          </p:cNvSpPr>
          <p:nvPr>
            <p:ph type="sldNum" sz="quarter" idx="5"/>
          </p:nvPr>
        </p:nvSpPr>
        <p:spPr/>
        <p:txBody>
          <a:bodyPr/>
          <a:lstStyle/>
          <a:p>
            <a:fld id="{49E72A06-E444-468F-A1FE-034656247E6C}" type="slidenum">
              <a:rPr lang="en-US" smtClean="0"/>
              <a:t>4</a:t>
            </a:fld>
            <a:endParaRPr lang="en-US"/>
          </a:p>
        </p:txBody>
      </p:sp>
    </p:spTree>
    <p:extLst>
      <p:ext uri="{BB962C8B-B14F-4D97-AF65-F5344CB8AC3E}">
        <p14:creationId xmlns:p14="http://schemas.microsoft.com/office/powerpoint/2010/main" val="2061157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ASPeN</a:t>
            </a:r>
            <a:r>
              <a:rPr lang="en-US" dirty="0"/>
              <a:t> stands for: </a:t>
            </a:r>
            <a:r>
              <a:rPr lang="en-US" b="1" dirty="0"/>
              <a:t>Access</a:t>
            </a:r>
            <a:r>
              <a:rPr lang="en-US" dirty="0"/>
              <a:t> to </a:t>
            </a:r>
            <a:r>
              <a:rPr lang="en-US" b="1" dirty="0"/>
              <a:t>Services</a:t>
            </a:r>
            <a:r>
              <a:rPr lang="en-US" dirty="0"/>
              <a:t>, </a:t>
            </a:r>
            <a:r>
              <a:rPr lang="en-US" b="1" dirty="0"/>
              <a:t>Programs</a:t>
            </a:r>
            <a:r>
              <a:rPr lang="en-US" dirty="0"/>
              <a:t>, and </a:t>
            </a:r>
            <a:r>
              <a:rPr lang="en-US" b="1" dirty="0" err="1"/>
              <a:t>eNetworks</a:t>
            </a:r>
            <a:r>
              <a:rPr lang="en-US" dirty="0"/>
              <a:t>.</a:t>
            </a:r>
          </a:p>
          <a:p>
            <a:r>
              <a:rPr lang="en-US" dirty="0"/>
              <a:t>This product provides a variety of services for Montana's library community. Members of the public can search </a:t>
            </a:r>
            <a:r>
              <a:rPr lang="en-US" dirty="0" err="1"/>
              <a:t>ASPeN</a:t>
            </a:r>
            <a:r>
              <a:rPr lang="en-US" dirty="0"/>
              <a:t> to find a nearby library or learn more about their local library. </a:t>
            </a:r>
            <a:endParaRPr lang="en-US" dirty="0">
              <a:cs typeface="Calibri"/>
            </a:endParaRPr>
          </a:p>
          <a:p>
            <a:r>
              <a:rPr lang="en-US" dirty="0"/>
              <a:t>Library Directors, Trustees, and staff can login to </a:t>
            </a:r>
            <a:r>
              <a:rPr lang="en-US" dirty="0" err="1"/>
              <a:t>ASPeN</a:t>
            </a:r>
            <a:r>
              <a:rPr lang="en-US" dirty="0"/>
              <a:t> to do much more based on your level of administrative responsibility within your institution.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9E72A06-E444-468F-A1FE-034656247E6C}" type="slidenum">
              <a:rPr lang="en-US" smtClean="0"/>
              <a:t>5</a:t>
            </a:fld>
            <a:endParaRPr lang="en-US"/>
          </a:p>
        </p:txBody>
      </p:sp>
    </p:spTree>
    <p:extLst>
      <p:ext uri="{BB962C8B-B14F-4D97-AF65-F5344CB8AC3E}">
        <p14:creationId xmlns:p14="http://schemas.microsoft.com/office/powerpoint/2010/main" val="3658540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easy to get help with </a:t>
            </a:r>
            <a:r>
              <a:rPr lang="en-US" dirty="0" err="1"/>
              <a:t>ASPeN</a:t>
            </a:r>
            <a:r>
              <a:rPr lang="en-US" dirty="0"/>
              <a:t>. </a:t>
            </a:r>
          </a:p>
          <a:p>
            <a:r>
              <a:rPr lang="en-US" dirty="0"/>
              <a:t>This is done by opening a helpdesk ticket. Our helpdesk ticket system is monitored regularly, and someone, (probably me!) will usually respond soon. </a:t>
            </a:r>
            <a:endParaRPr lang="en-US" dirty="0">
              <a:cs typeface="Calibri"/>
            </a:endParaRPr>
          </a:p>
          <a:p>
            <a:r>
              <a:rPr lang="en-US" dirty="0"/>
              <a:t>It is best to open a ticket rather than send an email to an individual because there are back up people available to monitor tickets in case the primary technical support person is not available.  </a:t>
            </a:r>
            <a:endParaRPr lang="en-US" dirty="0">
              <a:cs typeface="Calibri"/>
            </a:endParaRPr>
          </a:p>
          <a:p>
            <a:r>
              <a:rPr lang="en-US" dirty="0"/>
              <a:t>You can open a ticket from multiple access points: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9E72A06-E444-468F-A1FE-034656247E6C}" type="slidenum">
              <a:rPr lang="en-US" smtClean="0"/>
              <a:t>6</a:t>
            </a:fld>
            <a:endParaRPr lang="en-US"/>
          </a:p>
        </p:txBody>
      </p:sp>
    </p:spTree>
    <p:extLst>
      <p:ext uri="{BB962C8B-B14F-4D97-AF65-F5344CB8AC3E}">
        <p14:creationId xmlns:p14="http://schemas.microsoft.com/office/powerpoint/2010/main" val="2499211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 has been a while now but if you were not aware, the state shifted its authentication from </a:t>
            </a:r>
            <a:r>
              <a:rPr lang="en-US" dirty="0" err="1">
                <a:cs typeface="Calibri"/>
              </a:rPr>
              <a:t>ePass</a:t>
            </a:r>
            <a:r>
              <a:rPr lang="en-US" dirty="0">
                <a:cs typeface="Calibri"/>
              </a:rPr>
              <a:t> to OKTA. Everyone in </a:t>
            </a:r>
            <a:r>
              <a:rPr lang="en-US" dirty="0" err="1">
                <a:cs typeface="Calibri"/>
              </a:rPr>
              <a:t>ePass</a:t>
            </a:r>
            <a:r>
              <a:rPr lang="en-US" dirty="0">
                <a:cs typeface="Calibri"/>
              </a:rPr>
              <a:t> would have received an email about this a long time ago. If you did not use the activation link provided in that email your </a:t>
            </a:r>
            <a:r>
              <a:rPr lang="en-US" dirty="0" err="1">
                <a:cs typeface="Calibri"/>
              </a:rPr>
              <a:t>ASPeN</a:t>
            </a:r>
            <a:r>
              <a:rPr lang="en-US" dirty="0">
                <a:cs typeface="Calibri"/>
              </a:rPr>
              <a:t> credentials might not work correctly anymore. The best way to learn if you have a working login credential is to try logging in. If you see User Home under your Role menu, you are probably in good shape. If you don’t you might have to open a ticket. </a:t>
            </a:r>
          </a:p>
        </p:txBody>
      </p:sp>
      <p:sp>
        <p:nvSpPr>
          <p:cNvPr id="4" name="Slide Number Placeholder 3"/>
          <p:cNvSpPr>
            <a:spLocks noGrp="1"/>
          </p:cNvSpPr>
          <p:nvPr>
            <p:ph type="sldNum" sz="quarter" idx="5"/>
          </p:nvPr>
        </p:nvSpPr>
        <p:spPr/>
        <p:txBody>
          <a:bodyPr/>
          <a:lstStyle/>
          <a:p>
            <a:fld id="{49E72A06-E444-468F-A1FE-034656247E6C}" type="slidenum">
              <a:rPr lang="en-US" smtClean="0"/>
              <a:t>9</a:t>
            </a:fld>
            <a:endParaRPr lang="en-US"/>
          </a:p>
        </p:txBody>
      </p:sp>
    </p:spTree>
    <p:extLst>
      <p:ext uri="{BB962C8B-B14F-4D97-AF65-F5344CB8AC3E}">
        <p14:creationId xmlns:p14="http://schemas.microsoft.com/office/powerpoint/2010/main" val="3985264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Trouble logging in for the first time? Here are the steps. </a:t>
            </a:r>
          </a:p>
        </p:txBody>
      </p:sp>
      <p:sp>
        <p:nvSpPr>
          <p:cNvPr id="4" name="Slide Number Placeholder 3"/>
          <p:cNvSpPr>
            <a:spLocks noGrp="1"/>
          </p:cNvSpPr>
          <p:nvPr>
            <p:ph type="sldNum" sz="quarter" idx="5"/>
          </p:nvPr>
        </p:nvSpPr>
        <p:spPr/>
        <p:txBody>
          <a:bodyPr/>
          <a:lstStyle/>
          <a:p>
            <a:fld id="{49E72A06-E444-468F-A1FE-034656247E6C}" type="slidenum">
              <a:rPr lang="en-US" smtClean="0"/>
              <a:t>10</a:t>
            </a:fld>
            <a:endParaRPr lang="en-US"/>
          </a:p>
        </p:txBody>
      </p:sp>
    </p:spTree>
    <p:extLst>
      <p:ext uri="{BB962C8B-B14F-4D97-AF65-F5344CB8AC3E}">
        <p14:creationId xmlns:p14="http://schemas.microsoft.com/office/powerpoint/2010/main" val="2952439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there anything on this list you didn’t know about, is there anything you have never done before? We are happy to help, and there is a course in progress in MSL Learn that can help. I would love to see that become part of the onboarding process for new staff. </a:t>
            </a:r>
          </a:p>
        </p:txBody>
      </p:sp>
      <p:sp>
        <p:nvSpPr>
          <p:cNvPr id="4" name="Slide Number Placeholder 3"/>
          <p:cNvSpPr>
            <a:spLocks noGrp="1"/>
          </p:cNvSpPr>
          <p:nvPr>
            <p:ph type="sldNum" sz="quarter" idx="5"/>
          </p:nvPr>
        </p:nvSpPr>
        <p:spPr/>
        <p:txBody>
          <a:bodyPr/>
          <a:lstStyle/>
          <a:p>
            <a:fld id="{49E72A06-E444-468F-A1FE-034656247E6C}" type="slidenum">
              <a:rPr lang="en-US" smtClean="0"/>
              <a:t>11</a:t>
            </a:fld>
            <a:endParaRPr lang="en-US"/>
          </a:p>
        </p:txBody>
      </p:sp>
    </p:spTree>
    <p:extLst>
      <p:ext uri="{BB962C8B-B14F-4D97-AF65-F5344CB8AC3E}">
        <p14:creationId xmlns:p14="http://schemas.microsoft.com/office/powerpoint/2010/main" val="2674787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request a designee be given permissions to do some of these things. Just open a helpdesk ticket and ask me to give staff members the permissions. </a:t>
            </a:r>
          </a:p>
        </p:txBody>
      </p:sp>
      <p:sp>
        <p:nvSpPr>
          <p:cNvPr id="4" name="Slide Number Placeholder 3"/>
          <p:cNvSpPr>
            <a:spLocks noGrp="1"/>
          </p:cNvSpPr>
          <p:nvPr>
            <p:ph type="sldNum" sz="quarter" idx="5"/>
          </p:nvPr>
        </p:nvSpPr>
        <p:spPr/>
        <p:txBody>
          <a:bodyPr/>
          <a:lstStyle/>
          <a:p>
            <a:fld id="{49E72A06-E444-468F-A1FE-034656247E6C}" type="slidenum">
              <a:rPr lang="en-US" smtClean="0"/>
              <a:t>12</a:t>
            </a:fld>
            <a:endParaRPr lang="en-US"/>
          </a:p>
        </p:txBody>
      </p:sp>
    </p:spTree>
    <p:extLst>
      <p:ext uri="{BB962C8B-B14F-4D97-AF65-F5344CB8AC3E}">
        <p14:creationId xmlns:p14="http://schemas.microsoft.com/office/powerpoint/2010/main" val="2172645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A9E66-29C7-6CD9-E2CB-226B6FD6B0CF}"/>
              </a:ext>
            </a:extLst>
          </p:cNvPr>
          <p:cNvSpPr>
            <a:spLocks noGrp="1"/>
          </p:cNvSpPr>
          <p:nvPr>
            <p:ph type="ctrTitle" hasCustomPrompt="1"/>
          </p:nvPr>
        </p:nvSpPr>
        <p:spPr>
          <a:xfrm>
            <a:off x="7128933" y="5551842"/>
            <a:ext cx="4809067" cy="523356"/>
          </a:xfrm>
        </p:spPr>
        <p:txBody>
          <a:bodyPr anchor="b">
            <a:normAutofit/>
          </a:bodyPr>
          <a:lstStyle>
            <a:lvl1pPr algn="l">
              <a:defRPr sz="2800">
                <a:solidFill>
                  <a:schemeClr val="accent2"/>
                </a:solidFill>
              </a:defRPr>
            </a:lvl1pPr>
          </a:lstStyle>
          <a:p>
            <a:r>
              <a:rPr lang="en-US"/>
              <a:t>Presentation Title</a:t>
            </a:r>
          </a:p>
        </p:txBody>
      </p:sp>
      <p:sp>
        <p:nvSpPr>
          <p:cNvPr id="3" name="Subtitle 2">
            <a:extLst>
              <a:ext uri="{FF2B5EF4-FFF2-40B4-BE49-F238E27FC236}">
                <a16:creationId xmlns:a16="http://schemas.microsoft.com/office/drawing/2014/main" id="{921D4A21-9D06-836E-1E3D-32DDE73BCD7E}"/>
              </a:ext>
            </a:extLst>
          </p:cNvPr>
          <p:cNvSpPr>
            <a:spLocks noGrp="1"/>
          </p:cNvSpPr>
          <p:nvPr>
            <p:ph type="subTitle" idx="1" hasCustomPrompt="1"/>
          </p:nvPr>
        </p:nvSpPr>
        <p:spPr>
          <a:xfrm>
            <a:off x="7128933" y="6085150"/>
            <a:ext cx="4809067" cy="630492"/>
          </a:xfrm>
        </p:spPr>
        <p:txBody>
          <a:bodyPr/>
          <a:lstStyle>
            <a:lvl1pPr marL="0" indent="0" algn="l">
              <a:buNone/>
              <a:defRPr sz="24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7" name="Picture 6" descr="Shape&#10;&#10;Description automatically generated">
            <a:extLst>
              <a:ext uri="{FF2B5EF4-FFF2-40B4-BE49-F238E27FC236}">
                <a16:creationId xmlns:a16="http://schemas.microsoft.com/office/drawing/2014/main" id="{36E92A4B-A138-5627-5CEB-966B5C6CAC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715642"/>
            <a:ext cx="12192000" cy="142358"/>
          </a:xfrm>
          <a:prstGeom prst="rect">
            <a:avLst/>
          </a:prstGeom>
        </p:spPr>
      </p:pic>
      <p:cxnSp>
        <p:nvCxnSpPr>
          <p:cNvPr id="9" name="Straight Connector 8">
            <a:extLst>
              <a:ext uri="{FF2B5EF4-FFF2-40B4-BE49-F238E27FC236}">
                <a16:creationId xmlns:a16="http://schemas.microsoft.com/office/drawing/2014/main" id="{0918FEAC-CC19-0F0E-1932-2246FF375067}"/>
              </a:ext>
            </a:extLst>
          </p:cNvPr>
          <p:cNvCxnSpPr>
            <a:cxnSpLocks/>
          </p:cNvCxnSpPr>
          <p:nvPr userDrawn="1"/>
        </p:nvCxnSpPr>
        <p:spPr>
          <a:xfrm>
            <a:off x="7017173" y="5721760"/>
            <a:ext cx="0" cy="67863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a:extLst>
              <a:ext uri="{FF2B5EF4-FFF2-40B4-BE49-F238E27FC236}">
                <a16:creationId xmlns:a16="http://schemas.microsoft.com/office/drawing/2014/main" id="{BD331220-C1F0-A54A-B2DF-2043FB8210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11039" y="2808510"/>
            <a:ext cx="3169922" cy="914400"/>
          </a:xfrm>
          <a:prstGeom prst="rect">
            <a:avLst/>
          </a:prstGeom>
        </p:spPr>
      </p:pic>
      <p:sp>
        <p:nvSpPr>
          <p:cNvPr id="12" name="Rectangle 11">
            <a:extLst>
              <a:ext uri="{FF2B5EF4-FFF2-40B4-BE49-F238E27FC236}">
                <a16:creationId xmlns:a16="http://schemas.microsoft.com/office/drawing/2014/main" id="{B5E087D8-E41B-D3E0-094F-3073B734628E}"/>
              </a:ext>
            </a:extLst>
          </p:cNvPr>
          <p:cNvSpPr/>
          <p:nvPr userDrawn="1"/>
        </p:nvSpPr>
        <p:spPr>
          <a:xfrm>
            <a:off x="3691473" y="2311199"/>
            <a:ext cx="4809053" cy="1946487"/>
          </a:xfrm>
          <a:prstGeom prst="rect">
            <a:avLst/>
          </a:prstGeom>
          <a:noFill/>
          <a:ln w="19050">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22453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ynamic Content">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015350-FC75-1F60-56AC-AD95FE9E2F80}"/>
              </a:ext>
            </a:extLst>
          </p:cNvPr>
          <p:cNvSpPr>
            <a:spLocks noGrp="1" noRot="1" noMove="1" noResize="1" noEditPoints="1" noAdjustHandles="1" noChangeArrowheads="1" noChangeShapeType="1"/>
          </p:cNvSpPr>
          <p:nvPr userDrawn="1"/>
        </p:nvSpPr>
        <p:spPr>
          <a:xfrm>
            <a:off x="0" y="3429000"/>
            <a:ext cx="1218565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603A89-EEEB-EB5A-E52C-ABDE37FD02F6}"/>
              </a:ext>
            </a:extLst>
          </p:cNvPr>
          <p:cNvSpPr>
            <a:spLocks noGrp="1"/>
          </p:cNvSpPr>
          <p:nvPr>
            <p:ph type="title"/>
          </p:nvPr>
        </p:nvSpPr>
        <p:spPr>
          <a:xfrm>
            <a:off x="2438400" y="457200"/>
            <a:ext cx="7315200" cy="1322439"/>
          </a:xfrm>
        </p:spPr>
        <p:txBody>
          <a:bodyPr anchor="b"/>
          <a:lstStyle>
            <a:lvl1pPr algn="ctr">
              <a:defRPr sz="3200"/>
            </a:lvl1pPr>
          </a:lstStyle>
          <a:p>
            <a:r>
              <a:rPr lang="en-US"/>
              <a:t>Click to edit Master title style</a:t>
            </a:r>
          </a:p>
        </p:txBody>
      </p:sp>
      <p:sp>
        <p:nvSpPr>
          <p:cNvPr id="4" name="Text Placeholder 3">
            <a:extLst>
              <a:ext uri="{FF2B5EF4-FFF2-40B4-BE49-F238E27FC236}">
                <a16:creationId xmlns:a16="http://schemas.microsoft.com/office/drawing/2014/main" id="{0864A224-A43A-C550-D9DC-28DCDBCE7DA3}"/>
              </a:ext>
            </a:extLst>
          </p:cNvPr>
          <p:cNvSpPr>
            <a:spLocks noGrp="1"/>
          </p:cNvSpPr>
          <p:nvPr>
            <p:ph type="body" sz="half" idx="2"/>
          </p:nvPr>
        </p:nvSpPr>
        <p:spPr>
          <a:xfrm>
            <a:off x="2438400" y="1918519"/>
            <a:ext cx="7315200" cy="577645"/>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7B88655F-E69C-5F85-4E7A-400E0C772F7E}"/>
              </a:ext>
            </a:extLst>
          </p:cNvPr>
          <p:cNvSpPr>
            <a:spLocks noGrp="1"/>
          </p:cNvSpPr>
          <p:nvPr>
            <p:ph type="sldNum" sz="quarter" idx="10"/>
          </p:nvPr>
        </p:nvSpPr>
        <p:spPr/>
        <p:txBody>
          <a:bodyPr/>
          <a:lstStyle/>
          <a:p>
            <a:fld id="{A8ECEF5D-2042-4232-9FE6-B278772C55B5}" type="slidenum">
              <a:rPr lang="en-US" smtClean="0"/>
              <a:pPr/>
              <a:t>‹#›</a:t>
            </a:fld>
            <a:endParaRPr lang="en-US"/>
          </a:p>
        </p:txBody>
      </p:sp>
      <p:sp>
        <p:nvSpPr>
          <p:cNvPr id="10" name="Picture Placeholder 2">
            <a:extLst>
              <a:ext uri="{FF2B5EF4-FFF2-40B4-BE49-F238E27FC236}">
                <a16:creationId xmlns:a16="http://schemas.microsoft.com/office/drawing/2014/main" id="{99D83973-7CD3-DD1E-3E44-82FC648B5D46}"/>
              </a:ext>
            </a:extLst>
          </p:cNvPr>
          <p:cNvSpPr>
            <a:spLocks noGrp="1"/>
          </p:cNvSpPr>
          <p:nvPr>
            <p:ph type="pic" idx="11"/>
          </p:nvPr>
        </p:nvSpPr>
        <p:spPr>
          <a:xfrm>
            <a:off x="4490602" y="3141407"/>
            <a:ext cx="3204446" cy="2980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Text Placeholder 11">
            <a:extLst>
              <a:ext uri="{FF2B5EF4-FFF2-40B4-BE49-F238E27FC236}">
                <a16:creationId xmlns:a16="http://schemas.microsoft.com/office/drawing/2014/main" id="{1FC5D6E5-62B7-7278-C023-9D384E0C6ADA}"/>
              </a:ext>
            </a:extLst>
          </p:cNvPr>
          <p:cNvSpPr>
            <a:spLocks noGrp="1"/>
          </p:cNvSpPr>
          <p:nvPr>
            <p:ph type="body" sz="quarter" idx="12"/>
          </p:nvPr>
        </p:nvSpPr>
        <p:spPr>
          <a:xfrm>
            <a:off x="1012467" y="3141407"/>
            <a:ext cx="3117850" cy="2980198"/>
          </a:xfrm>
          <a:solidFill>
            <a:schemeClr val="accent2"/>
          </a:solidFill>
          <a:ln>
            <a:noFill/>
          </a:ln>
        </p:spPr>
        <p:txBody>
          <a:bodyPr/>
          <a:lstStyle>
            <a:lvl1pPr marL="0" indent="0">
              <a:buNone/>
              <a:defRPr sz="20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08EB8C22-6119-BAAB-6E42-D150EE775DA9}"/>
              </a:ext>
            </a:extLst>
          </p:cNvPr>
          <p:cNvSpPr>
            <a:spLocks noGrp="1"/>
          </p:cNvSpPr>
          <p:nvPr>
            <p:ph type="body" sz="quarter" idx="13"/>
          </p:nvPr>
        </p:nvSpPr>
        <p:spPr>
          <a:xfrm>
            <a:off x="8055333" y="3141407"/>
            <a:ext cx="3117850" cy="2980198"/>
          </a:xfrm>
          <a:solidFill>
            <a:schemeClr val="accent2"/>
          </a:solidFill>
          <a:ln>
            <a:noFill/>
          </a:ln>
        </p:spPr>
        <p:txBody>
          <a:bodyPr/>
          <a:lstStyle>
            <a:lvl1pPr marL="0" indent="0">
              <a:buNone/>
              <a:defRPr sz="20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6037E34C-7D18-809E-7229-9E3FB44C8B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6363" y="6483043"/>
            <a:ext cx="2430947" cy="137160"/>
          </a:xfrm>
          <a:prstGeom prst="rect">
            <a:avLst/>
          </a:prstGeom>
        </p:spPr>
      </p:pic>
      <p:cxnSp>
        <p:nvCxnSpPr>
          <p:cNvPr id="15" name="Straight Connector 14">
            <a:extLst>
              <a:ext uri="{FF2B5EF4-FFF2-40B4-BE49-F238E27FC236}">
                <a16:creationId xmlns:a16="http://schemas.microsoft.com/office/drawing/2014/main" id="{EA73F3E6-89A9-80EA-DB55-B0B07F2377B8}"/>
              </a:ext>
            </a:extLst>
          </p:cNvPr>
          <p:cNvCxnSpPr>
            <a:cxnSpLocks/>
          </p:cNvCxnSpPr>
          <p:nvPr userDrawn="1"/>
        </p:nvCxnSpPr>
        <p:spPr>
          <a:xfrm>
            <a:off x="10832089"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608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DC294C-3895-98C6-3AEF-24979FE23C35}"/>
              </a:ext>
            </a:extLst>
          </p:cNvPr>
          <p:cNvSpPr>
            <a:spLocks noGrp="1" noRot="1" noMove="1" noResize="1" noEditPoints="1" noAdjustHandles="1" noChangeArrowheads="1" noChangeShapeType="1"/>
          </p:cNvSpPr>
          <p:nvPr userDrawn="1"/>
        </p:nvSpPr>
        <p:spPr>
          <a:xfrm>
            <a:off x="0" y="1507067"/>
            <a:ext cx="12185650" cy="3832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06952E-1A3D-4F4E-18D6-49A3F9167A8A}"/>
              </a:ext>
            </a:extLst>
          </p:cNvPr>
          <p:cNvSpPr>
            <a:spLocks noGrp="1"/>
          </p:cNvSpPr>
          <p:nvPr>
            <p:ph type="title"/>
          </p:nvPr>
        </p:nvSpPr>
        <p:spPr>
          <a:xfrm>
            <a:off x="1760009" y="1996942"/>
            <a:ext cx="5496198" cy="2852737"/>
          </a:xfrm>
        </p:spPr>
        <p:txBody>
          <a:bodyPr anchor="ctr">
            <a:normAutofit/>
          </a:bodyPr>
          <a:lstStyle>
            <a:lvl1pPr algn="l">
              <a:defRPr sz="2800">
                <a:solidFill>
                  <a:schemeClr val="accent1"/>
                </a:solidFill>
              </a:defRPr>
            </a:lvl1pPr>
          </a:lstStyle>
          <a:p>
            <a:r>
              <a:rPr lang="en-US"/>
              <a:t>Click to edit Master title style</a:t>
            </a:r>
          </a:p>
        </p:txBody>
      </p:sp>
      <p:pic>
        <p:nvPicPr>
          <p:cNvPr id="7" name="Picture 6" descr="Shape&#10;&#10;Description automatically generated">
            <a:extLst>
              <a:ext uri="{FF2B5EF4-FFF2-40B4-BE49-F238E27FC236}">
                <a16:creationId xmlns:a16="http://schemas.microsoft.com/office/drawing/2014/main" id="{6BA300D7-4673-76F6-A9D2-91928F390A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5339556"/>
            <a:ext cx="12192000" cy="142358"/>
          </a:xfrm>
          <a:prstGeom prst="rect">
            <a:avLst/>
          </a:prstGeom>
        </p:spPr>
      </p:pic>
      <p:pic>
        <p:nvPicPr>
          <p:cNvPr id="3" name="Picture 2" descr="Text&#10;&#10;Description automatically generated">
            <a:extLst>
              <a:ext uri="{FF2B5EF4-FFF2-40B4-BE49-F238E27FC236}">
                <a16:creationId xmlns:a16="http://schemas.microsoft.com/office/drawing/2014/main" id="{44A5E84D-7F78-40B0-4A3F-DEC7D40A12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9462" y="3063590"/>
            <a:ext cx="2533507" cy="730819"/>
          </a:xfrm>
          <a:prstGeom prst="rect">
            <a:avLst/>
          </a:prstGeom>
        </p:spPr>
      </p:pic>
    </p:spTree>
    <p:extLst>
      <p:ext uri="{BB962C8B-B14F-4D97-AF65-F5344CB8AC3E}">
        <p14:creationId xmlns:p14="http://schemas.microsoft.com/office/powerpoint/2010/main" val="662589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9AD43-9334-7862-CA01-1CA0DB2680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CC1D40-1D83-B11C-6426-59DF389BC1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D235AD-24F1-757F-BE8A-7BE52CDEF7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484C6F-E1B5-FD36-B505-36F0C3B33690}"/>
              </a:ext>
            </a:extLst>
          </p:cNvPr>
          <p:cNvSpPr>
            <a:spLocks noGrp="1"/>
          </p:cNvSpPr>
          <p:nvPr>
            <p:ph type="dt" sz="half" idx="10"/>
          </p:nvPr>
        </p:nvSpPr>
        <p:spPr/>
        <p:txBody>
          <a:bodyPr/>
          <a:lstStyle/>
          <a:p>
            <a:fld id="{6F032BFB-20DF-4D33-A69A-E51894405D95}" type="datetimeFigureOut">
              <a:rPr lang="en-US" smtClean="0"/>
              <a:t>3/13/2023</a:t>
            </a:fld>
            <a:endParaRPr lang="en-US"/>
          </a:p>
        </p:txBody>
      </p:sp>
      <p:sp>
        <p:nvSpPr>
          <p:cNvPr id="6" name="Footer Placeholder 5">
            <a:extLst>
              <a:ext uri="{FF2B5EF4-FFF2-40B4-BE49-F238E27FC236}">
                <a16:creationId xmlns:a16="http://schemas.microsoft.com/office/drawing/2014/main" id="{49AD2FEA-5092-1A4E-3F0C-220071534B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62F7F-E61A-73D4-255F-7F7DF04CE2AF}"/>
              </a:ext>
            </a:extLst>
          </p:cNvPr>
          <p:cNvSpPr>
            <a:spLocks noGrp="1"/>
          </p:cNvSpPr>
          <p:nvPr>
            <p:ph type="sldNum" sz="quarter" idx="12"/>
          </p:nvPr>
        </p:nvSpPr>
        <p:spPr/>
        <p:txBody>
          <a:bodyPr/>
          <a:lstStyle/>
          <a:p>
            <a:fld id="{F9643824-9C0A-4EA1-A981-FAC1CC2C6968}" type="slidenum">
              <a:rPr lang="en-US" smtClean="0"/>
              <a:t>‹#›</a:t>
            </a:fld>
            <a:endParaRPr lang="en-US"/>
          </a:p>
        </p:txBody>
      </p:sp>
    </p:spTree>
    <p:extLst>
      <p:ext uri="{BB962C8B-B14F-4D97-AF65-F5344CB8AC3E}">
        <p14:creationId xmlns:p14="http://schemas.microsoft.com/office/powerpoint/2010/main" val="1995392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add Picture Backgroun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6AA0118-2034-0525-FDD8-37D1E79D0CD6}"/>
              </a:ext>
            </a:extLst>
          </p:cNvPr>
          <p:cNvSpPr>
            <a:spLocks noGrp="1" noRot="1" noMove="1" noResize="1" noEditPoints="1" noAdjustHandles="1" noChangeArrowheads="1" noChangeShapeType="1"/>
          </p:cNvSpPr>
          <p:nvPr userDrawn="1"/>
        </p:nvSpPr>
        <p:spPr>
          <a:xfrm>
            <a:off x="0" y="5464629"/>
            <a:ext cx="12185650" cy="1381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E087D8-E41B-D3E0-094F-3073B734628E}"/>
              </a:ext>
            </a:extLst>
          </p:cNvPr>
          <p:cNvSpPr/>
          <p:nvPr userDrawn="1"/>
        </p:nvSpPr>
        <p:spPr>
          <a:xfrm>
            <a:off x="3691473" y="1810456"/>
            <a:ext cx="4809053" cy="1946487"/>
          </a:xfrm>
          <a:prstGeom prst="rect">
            <a:avLst/>
          </a:prstGeom>
          <a:solidFill>
            <a:srgbClr val="FFFFFF">
              <a:alpha val="80000"/>
            </a:srgbClr>
          </a:solidFill>
          <a:ln w="19050">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8AA9E66-29C7-6CD9-E2CB-226B6FD6B0CF}"/>
              </a:ext>
            </a:extLst>
          </p:cNvPr>
          <p:cNvSpPr>
            <a:spLocks noGrp="1"/>
          </p:cNvSpPr>
          <p:nvPr>
            <p:ph type="ctrTitle" hasCustomPrompt="1"/>
          </p:nvPr>
        </p:nvSpPr>
        <p:spPr>
          <a:xfrm>
            <a:off x="7128933" y="5877004"/>
            <a:ext cx="4809067" cy="523356"/>
          </a:xfrm>
        </p:spPr>
        <p:txBody>
          <a:bodyPr anchor="b">
            <a:noAutofit/>
          </a:bodyPr>
          <a:lstStyle>
            <a:lvl1pPr algn="l">
              <a:defRPr sz="2800">
                <a:solidFill>
                  <a:schemeClr val="accent2"/>
                </a:solidFill>
              </a:defRPr>
            </a:lvl1pPr>
          </a:lstStyle>
          <a:p>
            <a:r>
              <a:rPr lang="en-US"/>
              <a:t>Presentation Title</a:t>
            </a:r>
          </a:p>
        </p:txBody>
      </p:sp>
      <p:sp>
        <p:nvSpPr>
          <p:cNvPr id="3" name="Subtitle 2">
            <a:extLst>
              <a:ext uri="{FF2B5EF4-FFF2-40B4-BE49-F238E27FC236}">
                <a16:creationId xmlns:a16="http://schemas.microsoft.com/office/drawing/2014/main" id="{921D4A21-9D06-836E-1E3D-32DDE73BCD7E}"/>
              </a:ext>
            </a:extLst>
          </p:cNvPr>
          <p:cNvSpPr>
            <a:spLocks noGrp="1"/>
          </p:cNvSpPr>
          <p:nvPr>
            <p:ph type="subTitle" idx="1" hasCustomPrompt="1"/>
          </p:nvPr>
        </p:nvSpPr>
        <p:spPr>
          <a:xfrm>
            <a:off x="7128933" y="6400800"/>
            <a:ext cx="4809067" cy="445474"/>
          </a:xfrm>
        </p:spPr>
        <p:txBody>
          <a:bodyPr>
            <a:normAutofit/>
          </a:bodyPr>
          <a:lstStyle>
            <a:lvl1pPr marL="0" indent="0" algn="l">
              <a:buNone/>
              <a:defRPr sz="20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cxnSp>
        <p:nvCxnSpPr>
          <p:cNvPr id="9" name="Straight Connector 8">
            <a:extLst>
              <a:ext uri="{FF2B5EF4-FFF2-40B4-BE49-F238E27FC236}">
                <a16:creationId xmlns:a16="http://schemas.microsoft.com/office/drawing/2014/main" id="{0918FEAC-CC19-0F0E-1932-2246FF375067}"/>
              </a:ext>
            </a:extLst>
          </p:cNvPr>
          <p:cNvCxnSpPr>
            <a:cxnSpLocks/>
          </p:cNvCxnSpPr>
          <p:nvPr userDrawn="1"/>
        </p:nvCxnSpPr>
        <p:spPr>
          <a:xfrm>
            <a:off x="7017173" y="6019800"/>
            <a:ext cx="0" cy="6858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a:extLst>
              <a:ext uri="{FF2B5EF4-FFF2-40B4-BE49-F238E27FC236}">
                <a16:creationId xmlns:a16="http://schemas.microsoft.com/office/drawing/2014/main" id="{BD331220-C1F0-A54A-B2DF-2043FB8210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1039" y="2307767"/>
            <a:ext cx="3169922" cy="914400"/>
          </a:xfrm>
          <a:prstGeom prst="rect">
            <a:avLst/>
          </a:prstGeom>
        </p:spPr>
      </p:pic>
    </p:spTree>
    <p:extLst>
      <p:ext uri="{BB962C8B-B14F-4D97-AF65-F5344CB8AC3E}">
        <p14:creationId xmlns:p14="http://schemas.microsoft.com/office/powerpoint/2010/main" val="267760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DC294C-3895-98C6-3AEF-24979FE23C35}"/>
              </a:ext>
            </a:extLst>
          </p:cNvPr>
          <p:cNvSpPr>
            <a:spLocks noGrp="1" noRot="1" noMove="1" noResize="1" noEditPoints="1" noAdjustHandles="1" noChangeArrowheads="1" noChangeShapeType="1"/>
          </p:cNvSpPr>
          <p:nvPr userDrawn="1"/>
        </p:nvSpPr>
        <p:spPr>
          <a:xfrm>
            <a:off x="0" y="1507067"/>
            <a:ext cx="12185650" cy="3832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06952E-1A3D-4F4E-18D6-49A3F9167A8A}"/>
              </a:ext>
            </a:extLst>
          </p:cNvPr>
          <p:cNvSpPr>
            <a:spLocks noGrp="1"/>
          </p:cNvSpPr>
          <p:nvPr>
            <p:ph type="title"/>
          </p:nvPr>
        </p:nvSpPr>
        <p:spPr>
          <a:xfrm>
            <a:off x="1760008" y="1996942"/>
            <a:ext cx="8671983" cy="2852737"/>
          </a:xfrm>
        </p:spPr>
        <p:txBody>
          <a:bodyPr anchor="ctr"/>
          <a:lstStyle>
            <a:lvl1pPr algn="ctr">
              <a:defRPr sz="6000"/>
            </a:lvl1pPr>
          </a:lstStyle>
          <a:p>
            <a:r>
              <a:rPr lang="en-US"/>
              <a:t>Click to edit Master title style</a:t>
            </a:r>
          </a:p>
        </p:txBody>
      </p:sp>
      <p:pic>
        <p:nvPicPr>
          <p:cNvPr id="7" name="Picture 6" descr="Shape&#10;&#10;Description automatically generated">
            <a:extLst>
              <a:ext uri="{FF2B5EF4-FFF2-40B4-BE49-F238E27FC236}">
                <a16:creationId xmlns:a16="http://schemas.microsoft.com/office/drawing/2014/main" id="{6BA300D7-4673-76F6-A9D2-91928F390A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5339556"/>
            <a:ext cx="12192000" cy="142358"/>
          </a:xfrm>
          <a:prstGeom prst="rect">
            <a:avLst/>
          </a:prstGeom>
        </p:spPr>
      </p:pic>
    </p:spTree>
    <p:extLst>
      <p:ext uri="{BB962C8B-B14F-4D97-AF65-F5344CB8AC3E}">
        <p14:creationId xmlns:p14="http://schemas.microsoft.com/office/powerpoint/2010/main" val="1554654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AC09E-F118-8497-D66B-70ACA86818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7FDB00-0270-AACA-29F4-C78794F88E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6596758-2148-DDD9-B9DC-5561EF12BE1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5958459E-CF1B-4226-8F9F-83C3FF1A758A}" type="slidenum">
              <a:rPr lang="en-US" smtClean="0"/>
              <a:pPr/>
              <a:t>‹#›</a:t>
            </a:fld>
            <a:endParaRPr lang="en-US"/>
          </a:p>
        </p:txBody>
      </p:sp>
      <p:pic>
        <p:nvPicPr>
          <p:cNvPr id="10" name="Picture 9">
            <a:extLst>
              <a:ext uri="{FF2B5EF4-FFF2-40B4-BE49-F238E27FC236}">
                <a16:creationId xmlns:a16="http://schemas.microsoft.com/office/drawing/2014/main" id="{77453F90-7459-6F70-20E2-A4A37486CA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6363" y="6492875"/>
            <a:ext cx="2430947" cy="137160"/>
          </a:xfrm>
          <a:prstGeom prst="rect">
            <a:avLst/>
          </a:prstGeom>
        </p:spPr>
      </p:pic>
      <p:cxnSp>
        <p:nvCxnSpPr>
          <p:cNvPr id="11" name="Straight Connector 10">
            <a:extLst>
              <a:ext uri="{FF2B5EF4-FFF2-40B4-BE49-F238E27FC236}">
                <a16:creationId xmlns:a16="http://schemas.microsoft.com/office/drawing/2014/main" id="{C84F0F03-C582-6AF7-B198-F423E5A078C8}"/>
              </a:ext>
            </a:extLst>
          </p:cNvPr>
          <p:cNvCxnSpPr>
            <a:cxnSpLocks/>
          </p:cNvCxnSpPr>
          <p:nvPr userDrawn="1"/>
        </p:nvCxnSpPr>
        <p:spPr>
          <a:xfrm>
            <a:off x="10832089" y="6366182"/>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149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2B6D4-FDA1-0013-01E0-1822D8CDFB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7D1659-18ED-C280-D902-AA2956B4BD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7D5571-E024-A386-0676-84395E2791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F306417-0A11-CC55-7CFF-858020CFDA1F}"/>
              </a:ext>
            </a:extLst>
          </p:cNvPr>
          <p:cNvSpPr>
            <a:spLocks noGrp="1"/>
          </p:cNvSpPr>
          <p:nvPr>
            <p:ph type="sldNum" sz="quarter" idx="12"/>
          </p:nvPr>
        </p:nvSpPr>
        <p:spPr>
          <a:xfrm>
            <a:off x="8610600" y="6356350"/>
            <a:ext cx="2743200" cy="365125"/>
          </a:xfrm>
          <a:prstGeom prst="rect">
            <a:avLst/>
          </a:prstGeom>
        </p:spPr>
        <p:txBody>
          <a:bodyPr/>
          <a:lstStyle/>
          <a:p>
            <a:fld id="{CE9841E6-D37F-4C61-9EA7-BBA570BBB06E}" type="slidenum">
              <a:rPr lang="en-US" smtClean="0"/>
              <a:t>‹#›</a:t>
            </a:fld>
            <a:endParaRPr lang="en-US"/>
          </a:p>
        </p:txBody>
      </p:sp>
      <p:pic>
        <p:nvPicPr>
          <p:cNvPr id="8" name="Picture 7">
            <a:extLst>
              <a:ext uri="{FF2B5EF4-FFF2-40B4-BE49-F238E27FC236}">
                <a16:creationId xmlns:a16="http://schemas.microsoft.com/office/drawing/2014/main" id="{F7FC8B95-FF62-6762-7EC6-35B42CC0B8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6363" y="6492875"/>
            <a:ext cx="2430947" cy="137160"/>
          </a:xfrm>
          <a:prstGeom prst="rect">
            <a:avLst/>
          </a:prstGeom>
        </p:spPr>
      </p:pic>
      <p:cxnSp>
        <p:nvCxnSpPr>
          <p:cNvPr id="9" name="Straight Connector 8">
            <a:extLst>
              <a:ext uri="{FF2B5EF4-FFF2-40B4-BE49-F238E27FC236}">
                <a16:creationId xmlns:a16="http://schemas.microsoft.com/office/drawing/2014/main" id="{1E030D9B-E000-5D78-F5DC-B04BBAF215A1}"/>
              </a:ext>
            </a:extLst>
          </p:cNvPr>
          <p:cNvCxnSpPr>
            <a:cxnSpLocks/>
          </p:cNvCxnSpPr>
          <p:nvPr userDrawn="1"/>
        </p:nvCxnSpPr>
        <p:spPr>
          <a:xfrm>
            <a:off x="10832089" y="6366182"/>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250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29F90-F4E8-5863-07A9-C02AF961A6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2207FA-688E-1343-5A60-048F5BDC058A}"/>
              </a:ext>
            </a:extLst>
          </p:cNvPr>
          <p:cNvSpPr>
            <a:spLocks noGrp="1"/>
          </p:cNvSpPr>
          <p:nvPr>
            <p:ph type="body" idx="1" hasCustomPrompt="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545394-9753-2196-EF0D-353F44071A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E1E870-C3D3-D81E-AAD0-63CF2C72DA2B}"/>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F1DAA4-AFF9-AA0A-14E4-13B696E652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85DE7D5D-274D-5503-FD0E-B35E139FF2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6363" y="6492875"/>
            <a:ext cx="2430947" cy="137160"/>
          </a:xfrm>
          <a:prstGeom prst="rect">
            <a:avLst/>
          </a:prstGeom>
        </p:spPr>
      </p:pic>
      <p:cxnSp>
        <p:nvCxnSpPr>
          <p:cNvPr id="11" name="Straight Connector 10">
            <a:extLst>
              <a:ext uri="{FF2B5EF4-FFF2-40B4-BE49-F238E27FC236}">
                <a16:creationId xmlns:a16="http://schemas.microsoft.com/office/drawing/2014/main" id="{7AD7DDB0-9334-075C-CCFE-F4C368265D19}"/>
              </a:ext>
            </a:extLst>
          </p:cNvPr>
          <p:cNvCxnSpPr>
            <a:cxnSpLocks/>
          </p:cNvCxnSpPr>
          <p:nvPr userDrawn="1"/>
        </p:nvCxnSpPr>
        <p:spPr>
          <a:xfrm>
            <a:off x="10832089" y="6366182"/>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124DF34F-573D-7F7E-8298-9700761B7D41}"/>
              </a:ext>
            </a:extLst>
          </p:cNvPr>
          <p:cNvSpPr>
            <a:spLocks noGrp="1"/>
          </p:cNvSpPr>
          <p:nvPr>
            <p:ph type="sldNum" sz="quarter" idx="10"/>
          </p:nvPr>
        </p:nvSpPr>
        <p:spPr/>
        <p:txBody>
          <a:bodyPr/>
          <a:lstStyle/>
          <a:p>
            <a:fld id="{A8ECEF5D-2042-4232-9FE6-B278772C55B5}" type="slidenum">
              <a:rPr lang="en-US" smtClean="0"/>
              <a:pPr/>
              <a:t>‹#›</a:t>
            </a:fld>
            <a:endParaRPr lang="en-US"/>
          </a:p>
        </p:txBody>
      </p:sp>
    </p:spTree>
    <p:extLst>
      <p:ext uri="{BB962C8B-B14F-4D97-AF65-F5344CB8AC3E}">
        <p14:creationId xmlns:p14="http://schemas.microsoft.com/office/powerpoint/2010/main" val="211161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CD65-89A1-84E4-1D43-0272C122BFEE}"/>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CF1ACF1D-DA24-5E83-48DC-CE8EBAD886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6363" y="6492875"/>
            <a:ext cx="2430947" cy="137160"/>
          </a:xfrm>
          <a:prstGeom prst="rect">
            <a:avLst/>
          </a:prstGeom>
        </p:spPr>
      </p:pic>
      <p:cxnSp>
        <p:nvCxnSpPr>
          <p:cNvPr id="7" name="Straight Connector 6">
            <a:extLst>
              <a:ext uri="{FF2B5EF4-FFF2-40B4-BE49-F238E27FC236}">
                <a16:creationId xmlns:a16="http://schemas.microsoft.com/office/drawing/2014/main" id="{783A24D8-F52E-8182-8EFF-5ACB9E7DDE04}"/>
              </a:ext>
            </a:extLst>
          </p:cNvPr>
          <p:cNvCxnSpPr>
            <a:cxnSpLocks/>
          </p:cNvCxnSpPr>
          <p:nvPr userDrawn="1"/>
        </p:nvCxnSpPr>
        <p:spPr>
          <a:xfrm>
            <a:off x="10832089" y="6366182"/>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90C36C28-AF6A-F65F-581E-D9E234E03F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9841E6-D37F-4C61-9EA7-BBA570BBB06E}" type="slidenum">
              <a:rPr lang="en-US" smtClean="0"/>
              <a:t>‹#›</a:t>
            </a:fld>
            <a:endParaRPr lang="en-US"/>
          </a:p>
        </p:txBody>
      </p:sp>
    </p:spTree>
    <p:extLst>
      <p:ext uri="{BB962C8B-B14F-4D97-AF65-F5344CB8AC3E}">
        <p14:creationId xmlns:p14="http://schemas.microsoft.com/office/powerpoint/2010/main" val="2867948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09EC0B-1EF2-0CEB-607A-99DDAA1C549F}"/>
              </a:ext>
            </a:extLst>
          </p:cNvPr>
          <p:cNvSpPr>
            <a:spLocks noGrp="1"/>
          </p:cNvSpPr>
          <p:nvPr>
            <p:ph type="sldNum" sz="quarter" idx="12"/>
          </p:nvPr>
        </p:nvSpPr>
        <p:spPr>
          <a:xfrm>
            <a:off x="8610600" y="6356350"/>
            <a:ext cx="2743200" cy="365125"/>
          </a:xfrm>
          <a:prstGeom prst="rect">
            <a:avLst/>
          </a:prstGeom>
        </p:spPr>
        <p:txBody>
          <a:bodyPr/>
          <a:lstStyle/>
          <a:p>
            <a:fld id="{CE9841E6-D37F-4C61-9EA7-BBA570BBB06E}" type="slidenum">
              <a:rPr lang="en-US" smtClean="0"/>
              <a:t>‹#›</a:t>
            </a:fld>
            <a:endParaRPr lang="en-US"/>
          </a:p>
        </p:txBody>
      </p:sp>
    </p:spTree>
    <p:extLst>
      <p:ext uri="{BB962C8B-B14F-4D97-AF65-F5344CB8AC3E}">
        <p14:creationId xmlns:p14="http://schemas.microsoft.com/office/powerpoint/2010/main" val="6558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5A90CF6-054C-B755-5D6F-C0ACCE85999C}"/>
              </a:ext>
            </a:extLst>
          </p:cNvPr>
          <p:cNvSpPr>
            <a:spLocks noGrp="1"/>
          </p:cNvSpPr>
          <p:nvPr>
            <p:ph type="sldNum" sz="quarter" idx="10"/>
          </p:nvPr>
        </p:nvSpPr>
        <p:spPr/>
        <p:txBody>
          <a:bodyPr/>
          <a:lstStyle/>
          <a:p>
            <a:fld id="{A8ECEF5D-2042-4232-9FE6-B278772C55B5}" type="slidenum">
              <a:rPr lang="en-US" smtClean="0"/>
              <a:pPr/>
              <a:t>‹#›</a:t>
            </a:fld>
            <a:endParaRPr lang="en-US"/>
          </a:p>
        </p:txBody>
      </p:sp>
      <p:sp>
        <p:nvSpPr>
          <p:cNvPr id="10" name="Picture Placeholder 9">
            <a:extLst>
              <a:ext uri="{FF2B5EF4-FFF2-40B4-BE49-F238E27FC236}">
                <a16:creationId xmlns:a16="http://schemas.microsoft.com/office/drawing/2014/main" id="{D539FFA4-253A-F3DA-681D-E43E23AEA77E}"/>
              </a:ext>
            </a:extLst>
          </p:cNvPr>
          <p:cNvSpPr>
            <a:spLocks noGrp="1"/>
          </p:cNvSpPr>
          <p:nvPr>
            <p:ph type="pic" sz="quarter" idx="11"/>
          </p:nvPr>
        </p:nvSpPr>
        <p:spPr>
          <a:xfrm>
            <a:off x="0" y="0"/>
            <a:ext cx="5653548" cy="6858000"/>
          </a:xfrm>
        </p:spPr>
        <p:txBody>
          <a:bodyPr/>
          <a:lstStyle/>
          <a:p>
            <a:r>
              <a:rPr lang="en-US"/>
              <a:t>Click icon to add picture</a:t>
            </a:r>
          </a:p>
        </p:txBody>
      </p:sp>
      <p:pic>
        <p:nvPicPr>
          <p:cNvPr id="11" name="Picture 10">
            <a:extLst>
              <a:ext uri="{FF2B5EF4-FFF2-40B4-BE49-F238E27FC236}">
                <a16:creationId xmlns:a16="http://schemas.microsoft.com/office/drawing/2014/main" id="{51997E13-EB60-2D54-0F6A-A39CDDA40A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6363" y="6483043"/>
            <a:ext cx="2430947" cy="137160"/>
          </a:xfrm>
          <a:prstGeom prst="rect">
            <a:avLst/>
          </a:prstGeom>
        </p:spPr>
      </p:pic>
      <p:cxnSp>
        <p:nvCxnSpPr>
          <p:cNvPr id="12" name="Straight Connector 11">
            <a:extLst>
              <a:ext uri="{FF2B5EF4-FFF2-40B4-BE49-F238E27FC236}">
                <a16:creationId xmlns:a16="http://schemas.microsoft.com/office/drawing/2014/main" id="{CDAF3512-2C65-262D-5580-25678A207B94}"/>
              </a:ext>
            </a:extLst>
          </p:cNvPr>
          <p:cNvCxnSpPr>
            <a:cxnSpLocks/>
          </p:cNvCxnSpPr>
          <p:nvPr userDrawn="1"/>
        </p:nvCxnSpPr>
        <p:spPr>
          <a:xfrm>
            <a:off x="10832089"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5E491805-8639-9C83-0361-8F53F6D59AE7}"/>
              </a:ext>
            </a:extLst>
          </p:cNvPr>
          <p:cNvSpPr>
            <a:spLocks noGrp="1"/>
          </p:cNvSpPr>
          <p:nvPr>
            <p:ph type="title" hasCustomPrompt="1"/>
          </p:nvPr>
        </p:nvSpPr>
        <p:spPr>
          <a:xfrm>
            <a:off x="6090001" y="1110115"/>
            <a:ext cx="5259388" cy="372294"/>
          </a:xfrm>
        </p:spPr>
        <p:txBody>
          <a:bodyPr anchor="b">
            <a:normAutofit/>
          </a:bodyPr>
          <a:lstStyle>
            <a:lvl1pPr>
              <a:defRPr sz="2000" b="1">
                <a:solidFill>
                  <a:schemeClr val="accent2"/>
                </a:solidFill>
              </a:defRPr>
            </a:lvl1pPr>
          </a:lstStyle>
          <a:p>
            <a:r>
              <a:rPr lang="en-US"/>
              <a:t>AGENDA TITLE HERE</a:t>
            </a:r>
          </a:p>
        </p:txBody>
      </p:sp>
      <p:sp>
        <p:nvSpPr>
          <p:cNvPr id="14" name="Content Placeholder 3">
            <a:extLst>
              <a:ext uri="{FF2B5EF4-FFF2-40B4-BE49-F238E27FC236}">
                <a16:creationId xmlns:a16="http://schemas.microsoft.com/office/drawing/2014/main" id="{ACA1CE85-29BE-8734-E1B4-39CCC0CAAAE6}"/>
              </a:ext>
            </a:extLst>
          </p:cNvPr>
          <p:cNvSpPr>
            <a:spLocks noGrp="1"/>
          </p:cNvSpPr>
          <p:nvPr>
            <p:ph sz="half" idx="2"/>
          </p:nvPr>
        </p:nvSpPr>
        <p:spPr>
          <a:xfrm>
            <a:off x="6090000" y="1618934"/>
            <a:ext cx="525938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7418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897354-67D4-CDAE-B453-FDA0A321C5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73E857-D6D5-8A94-2FD4-D2BA8A7089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813059A3-EB37-3070-AD9B-8F5D7D2CBB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2"/>
                </a:solidFill>
              </a:defRPr>
            </a:lvl1pPr>
          </a:lstStyle>
          <a:p>
            <a:fld id="{A8ECEF5D-2042-4232-9FE6-B278772C55B5}" type="slidenum">
              <a:rPr lang="en-US" smtClean="0"/>
              <a:pPr/>
              <a:t>‹#›</a:t>
            </a:fld>
            <a:endParaRPr lang="en-US"/>
          </a:p>
        </p:txBody>
      </p:sp>
    </p:spTree>
    <p:extLst>
      <p:ext uri="{BB962C8B-B14F-4D97-AF65-F5344CB8AC3E}">
        <p14:creationId xmlns:p14="http://schemas.microsoft.com/office/powerpoint/2010/main" val="762076193"/>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hyperlink" Target="https://youtu.be/MPlpTE5ny94"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eternallysignificant.blogspot.com/2012/10/mystery-giveaway-clue-3.html" TargetMode="External"/><Relationship Id="rId5" Type="http://schemas.openxmlformats.org/officeDocument/2006/relationships/image" Target="../media/image17.png"/><Relationship Id="rId4" Type="http://schemas.openxmlformats.org/officeDocument/2006/relationships/hyperlink" Target="https://creoleindc.typepad.com/rantings_of_a_creole_prin/2013/11/to-do-lists.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eternallysignificant.blogspot.com/2012/10/mystery-giveaway-clue-3.html" TargetMode="External"/><Relationship Id="rId5" Type="http://schemas.openxmlformats.org/officeDocument/2006/relationships/image" Target="../media/image17.png"/><Relationship Id="rId4" Type="http://schemas.openxmlformats.org/officeDocument/2006/relationships/hyperlink" Target="https://creoleindc.typepad.com/rantings_of_a_creole_prin/2013/11/to-do-lists.html"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customXml" Target="../ink/ink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hyperlink" Target="https://directory.mt.gov/govt/state-dir/agency/library"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hyperlink" Target="https://desk.zoho.com/portal/montanastatelibrary/en/home" TargetMode="External"/><Relationship Id="rId5" Type="http://schemas.openxmlformats.org/officeDocument/2006/relationships/hyperlink" Target="https://msl.mt.gov/about/news" TargetMode="External"/><Relationship Id="rId4" Type="http://schemas.openxmlformats.org/officeDocument/2006/relationships/hyperlink" Target="https://msl.mt.gov/"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com/@montanastatelibrary"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9715-D105-809D-E8C9-FFDA7B101A27}"/>
              </a:ext>
            </a:extLst>
          </p:cNvPr>
          <p:cNvSpPr>
            <a:spLocks noGrp="1"/>
          </p:cNvSpPr>
          <p:nvPr>
            <p:ph type="ctrTitle"/>
          </p:nvPr>
        </p:nvSpPr>
        <p:spPr/>
        <p:txBody>
          <a:bodyPr/>
          <a:lstStyle/>
          <a:p>
            <a:r>
              <a:rPr lang="en-US">
                <a:solidFill>
                  <a:schemeClr val="accent1"/>
                </a:solidFill>
              </a:rPr>
              <a:t>MSL Learn Webinar Series</a:t>
            </a:r>
          </a:p>
        </p:txBody>
      </p:sp>
      <p:sp>
        <p:nvSpPr>
          <p:cNvPr id="3" name="Subtitle 2">
            <a:extLst>
              <a:ext uri="{FF2B5EF4-FFF2-40B4-BE49-F238E27FC236}">
                <a16:creationId xmlns:a16="http://schemas.microsoft.com/office/drawing/2014/main" id="{27533A22-70E1-6B01-B511-0FCD19CCE5C6}"/>
              </a:ext>
            </a:extLst>
          </p:cNvPr>
          <p:cNvSpPr>
            <a:spLocks noGrp="1"/>
          </p:cNvSpPr>
          <p:nvPr>
            <p:ph type="subTitle" idx="1"/>
          </p:nvPr>
        </p:nvSpPr>
        <p:spPr/>
        <p:txBody>
          <a:bodyPr/>
          <a:lstStyle/>
          <a:p>
            <a:r>
              <a:rPr lang="en-US" dirty="0"/>
              <a:t>March 14, 2023</a:t>
            </a:r>
          </a:p>
        </p:txBody>
      </p:sp>
    </p:spTree>
    <p:extLst>
      <p:ext uri="{BB962C8B-B14F-4D97-AF65-F5344CB8AC3E}">
        <p14:creationId xmlns:p14="http://schemas.microsoft.com/office/powerpoint/2010/main" val="1785275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E7F71332-2865-4D43-076A-D05058947764}"/>
              </a:ext>
            </a:extLst>
          </p:cNvPr>
          <p:cNvPicPr>
            <a:picLocks noChangeAspect="1"/>
          </p:cNvPicPr>
          <p:nvPr/>
        </p:nvPicPr>
        <p:blipFill>
          <a:blip r:embed="rId3"/>
          <a:stretch>
            <a:fillRect/>
          </a:stretch>
        </p:blipFill>
        <p:spPr>
          <a:xfrm>
            <a:off x="571500" y="284310"/>
            <a:ext cx="6275615" cy="2547433"/>
          </a:xfrm>
          <a:prstGeom prst="rect">
            <a:avLst/>
          </a:prstGeom>
          <a:ln w="28575">
            <a:solidFill>
              <a:schemeClr val="accent1">
                <a:lumMod val="75000"/>
              </a:schemeClr>
            </a:solidFill>
          </a:ln>
        </p:spPr>
      </p:pic>
      <p:pic>
        <p:nvPicPr>
          <p:cNvPr id="4" name="Picture 4">
            <a:extLst>
              <a:ext uri="{FF2B5EF4-FFF2-40B4-BE49-F238E27FC236}">
                <a16:creationId xmlns:a16="http://schemas.microsoft.com/office/drawing/2014/main" id="{CF0C4CC1-8035-BC68-C667-E9FC1F98CF33}"/>
              </a:ext>
            </a:extLst>
          </p:cNvPr>
          <p:cNvPicPr>
            <a:picLocks noChangeAspect="1"/>
          </p:cNvPicPr>
          <p:nvPr/>
        </p:nvPicPr>
        <p:blipFill>
          <a:blip r:embed="rId4"/>
          <a:stretch>
            <a:fillRect/>
          </a:stretch>
        </p:blipFill>
        <p:spPr>
          <a:xfrm>
            <a:off x="7937373" y="197300"/>
            <a:ext cx="2743200" cy="3665692"/>
          </a:xfrm>
          <a:prstGeom prst="rect">
            <a:avLst/>
          </a:prstGeom>
          <a:ln w="28575">
            <a:solidFill>
              <a:schemeClr val="tx1"/>
            </a:solidFill>
          </a:ln>
        </p:spPr>
      </p:pic>
      <p:pic>
        <p:nvPicPr>
          <p:cNvPr id="5" name="Picture 5">
            <a:extLst>
              <a:ext uri="{FF2B5EF4-FFF2-40B4-BE49-F238E27FC236}">
                <a16:creationId xmlns:a16="http://schemas.microsoft.com/office/drawing/2014/main" id="{26E57A21-73D7-6EFD-7CCB-6FBFD8A0C738}"/>
              </a:ext>
            </a:extLst>
          </p:cNvPr>
          <p:cNvPicPr>
            <a:picLocks noChangeAspect="1"/>
          </p:cNvPicPr>
          <p:nvPr/>
        </p:nvPicPr>
        <p:blipFill>
          <a:blip r:embed="rId5"/>
          <a:stretch>
            <a:fillRect/>
          </a:stretch>
        </p:blipFill>
        <p:spPr>
          <a:xfrm>
            <a:off x="163286" y="3862992"/>
            <a:ext cx="10287000" cy="1309158"/>
          </a:xfrm>
          <a:prstGeom prst="rect">
            <a:avLst/>
          </a:prstGeom>
          <a:ln w="28575">
            <a:solidFill>
              <a:schemeClr val="tx1"/>
            </a:solidFill>
          </a:ln>
        </p:spPr>
      </p:pic>
      <p:pic>
        <p:nvPicPr>
          <p:cNvPr id="6" name="Picture 6">
            <a:extLst>
              <a:ext uri="{FF2B5EF4-FFF2-40B4-BE49-F238E27FC236}">
                <a16:creationId xmlns:a16="http://schemas.microsoft.com/office/drawing/2014/main" id="{EC1EEA79-CB6B-2AD8-5CC3-C9FD952F0041}"/>
              </a:ext>
            </a:extLst>
          </p:cNvPr>
          <p:cNvPicPr>
            <a:picLocks noChangeAspect="1"/>
          </p:cNvPicPr>
          <p:nvPr/>
        </p:nvPicPr>
        <p:blipFill>
          <a:blip r:embed="rId6"/>
          <a:stretch>
            <a:fillRect/>
          </a:stretch>
        </p:blipFill>
        <p:spPr>
          <a:xfrm>
            <a:off x="9133114" y="4282123"/>
            <a:ext cx="2743200" cy="2125526"/>
          </a:xfrm>
          <a:prstGeom prst="rect">
            <a:avLst/>
          </a:prstGeom>
        </p:spPr>
      </p:pic>
      <p:sp>
        <p:nvSpPr>
          <p:cNvPr id="2" name="Rectangle 1">
            <a:extLst>
              <a:ext uri="{FF2B5EF4-FFF2-40B4-BE49-F238E27FC236}">
                <a16:creationId xmlns:a16="http://schemas.microsoft.com/office/drawing/2014/main" id="{8BCF2CAC-E62D-2EE9-0598-25F78D792F2A}"/>
              </a:ext>
            </a:extLst>
          </p:cNvPr>
          <p:cNvSpPr/>
          <p:nvPr/>
        </p:nvSpPr>
        <p:spPr>
          <a:xfrm>
            <a:off x="-16201" y="632504"/>
            <a:ext cx="76174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a:t>
            </a:r>
          </a:p>
        </p:txBody>
      </p:sp>
      <p:sp>
        <p:nvSpPr>
          <p:cNvPr id="7" name="Rectangle 6">
            <a:extLst>
              <a:ext uri="{FF2B5EF4-FFF2-40B4-BE49-F238E27FC236}">
                <a16:creationId xmlns:a16="http://schemas.microsoft.com/office/drawing/2014/main" id="{AC4E09D6-A3A6-F616-EAFB-E15E52B07187}"/>
              </a:ext>
            </a:extLst>
          </p:cNvPr>
          <p:cNvSpPr/>
          <p:nvPr/>
        </p:nvSpPr>
        <p:spPr>
          <a:xfrm>
            <a:off x="7175626" y="284310"/>
            <a:ext cx="76174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a:t>
            </a:r>
          </a:p>
        </p:txBody>
      </p:sp>
      <p:sp>
        <p:nvSpPr>
          <p:cNvPr id="8" name="Rectangle 7">
            <a:extLst>
              <a:ext uri="{FF2B5EF4-FFF2-40B4-BE49-F238E27FC236}">
                <a16:creationId xmlns:a16="http://schemas.microsoft.com/office/drawing/2014/main" id="{7C46B210-A4A3-E127-6781-8D3AFD1D74F9}"/>
              </a:ext>
            </a:extLst>
          </p:cNvPr>
          <p:cNvSpPr/>
          <p:nvPr/>
        </p:nvSpPr>
        <p:spPr>
          <a:xfrm>
            <a:off x="-67001" y="3061992"/>
            <a:ext cx="76174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3.</a:t>
            </a:r>
          </a:p>
        </p:txBody>
      </p:sp>
      <p:sp>
        <p:nvSpPr>
          <p:cNvPr id="9" name="Rectangle 8">
            <a:extLst>
              <a:ext uri="{FF2B5EF4-FFF2-40B4-BE49-F238E27FC236}">
                <a16:creationId xmlns:a16="http://schemas.microsoft.com/office/drawing/2014/main" id="{37BF337F-A1E7-C1A3-57C4-5C4034EED463}"/>
              </a:ext>
            </a:extLst>
          </p:cNvPr>
          <p:cNvSpPr/>
          <p:nvPr/>
        </p:nvSpPr>
        <p:spPr>
          <a:xfrm>
            <a:off x="8371367" y="4097333"/>
            <a:ext cx="76174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4.</a:t>
            </a:r>
          </a:p>
        </p:txBody>
      </p:sp>
    </p:spTree>
    <p:extLst>
      <p:ext uri="{BB962C8B-B14F-4D97-AF65-F5344CB8AC3E}">
        <p14:creationId xmlns:p14="http://schemas.microsoft.com/office/powerpoint/2010/main" val="3828614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CA9BF35-9BF6-0857-FDD8-6BA2063DFEE1}"/>
              </a:ext>
            </a:extLst>
          </p:cNvPr>
          <p:cNvSpPr>
            <a:spLocks noGrp="1"/>
          </p:cNvSpPr>
          <p:nvPr>
            <p:ph type="sldNum" sz="quarter" idx="12"/>
          </p:nvPr>
        </p:nvSpPr>
        <p:spPr/>
        <p:txBody>
          <a:bodyPr/>
          <a:lstStyle/>
          <a:p>
            <a:fld id="{F9643824-9C0A-4EA1-A981-FAC1CC2C6968}" type="slidenum">
              <a:rPr lang="en-US" smtClean="0"/>
              <a:t>11</a:t>
            </a:fld>
            <a:endParaRPr lang="en-US"/>
          </a:p>
        </p:txBody>
      </p:sp>
      <p:sp>
        <p:nvSpPr>
          <p:cNvPr id="6" name="TextBox 5">
            <a:extLst>
              <a:ext uri="{FF2B5EF4-FFF2-40B4-BE49-F238E27FC236}">
                <a16:creationId xmlns:a16="http://schemas.microsoft.com/office/drawing/2014/main" id="{697BE6CE-D872-B19A-1B18-D3DE1C00376C}"/>
              </a:ext>
            </a:extLst>
          </p:cNvPr>
          <p:cNvSpPr txBox="1"/>
          <p:nvPr/>
        </p:nvSpPr>
        <p:spPr>
          <a:xfrm>
            <a:off x="1718734" y="3073400"/>
            <a:ext cx="87439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hlinkClick r:id="rId2"/>
              </a:rPr>
              <a:t>Set up an ASpeN Account and log in!</a:t>
            </a:r>
            <a:endParaRPr lang="en-US" sz="4000">
              <a:cs typeface="Arial"/>
            </a:endParaRPr>
          </a:p>
        </p:txBody>
      </p:sp>
    </p:spTree>
    <p:extLst>
      <p:ext uri="{BB962C8B-B14F-4D97-AF65-F5344CB8AC3E}">
        <p14:creationId xmlns:p14="http://schemas.microsoft.com/office/powerpoint/2010/main" val="1443858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235A19CB-F6CC-7EAB-57B9-33309FA5EEF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32" t="15069" r="178" b="35714"/>
          <a:stretch/>
        </p:blipFill>
        <p:spPr>
          <a:xfrm>
            <a:off x="805" y="1480656"/>
            <a:ext cx="5690263" cy="3646522"/>
          </a:xfrm>
          <a:prstGeom prst="rect">
            <a:avLst/>
          </a:prstGeom>
        </p:spPr>
      </p:pic>
      <p:sp>
        <p:nvSpPr>
          <p:cNvPr id="9" name="TextBox 8">
            <a:extLst>
              <a:ext uri="{FF2B5EF4-FFF2-40B4-BE49-F238E27FC236}">
                <a16:creationId xmlns:a16="http://schemas.microsoft.com/office/drawing/2014/main" id="{3DAE92FC-1E00-3BFD-B4F5-51F3944CE7C6}"/>
              </a:ext>
            </a:extLst>
          </p:cNvPr>
          <p:cNvSpPr txBox="1"/>
          <p:nvPr/>
        </p:nvSpPr>
        <p:spPr>
          <a:xfrm>
            <a:off x="988421" y="2103245"/>
            <a:ext cx="44783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Update your information</a:t>
            </a:r>
            <a:endParaRPr lang="en-US" dirty="0"/>
          </a:p>
        </p:txBody>
      </p:sp>
      <p:sp>
        <p:nvSpPr>
          <p:cNvPr id="10" name="TextBox 9">
            <a:extLst>
              <a:ext uri="{FF2B5EF4-FFF2-40B4-BE49-F238E27FC236}">
                <a16:creationId xmlns:a16="http://schemas.microsoft.com/office/drawing/2014/main" id="{428EA075-1B47-F600-DD68-21192BF7331F}"/>
              </a:ext>
            </a:extLst>
          </p:cNvPr>
          <p:cNvSpPr txBox="1"/>
          <p:nvPr/>
        </p:nvSpPr>
        <p:spPr>
          <a:xfrm>
            <a:off x="988421" y="2420811"/>
            <a:ext cx="44783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Get to know the Events Calendar</a:t>
            </a:r>
            <a:endParaRPr lang="en-US" dirty="0"/>
          </a:p>
        </p:txBody>
      </p:sp>
      <p:sp>
        <p:nvSpPr>
          <p:cNvPr id="11" name="TextBox 10">
            <a:extLst>
              <a:ext uri="{FF2B5EF4-FFF2-40B4-BE49-F238E27FC236}">
                <a16:creationId xmlns:a16="http://schemas.microsoft.com/office/drawing/2014/main" id="{EC47AC8D-A814-CA1E-EBE1-7F7C6FA47565}"/>
              </a:ext>
            </a:extLst>
          </p:cNvPr>
          <p:cNvSpPr txBox="1"/>
          <p:nvPr/>
        </p:nvSpPr>
        <p:spPr>
          <a:xfrm>
            <a:off x="1034202" y="2775898"/>
            <a:ext cx="44783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Register for an event</a:t>
            </a:r>
            <a:endParaRPr lang="en-US" dirty="0"/>
          </a:p>
        </p:txBody>
      </p:sp>
      <p:sp>
        <p:nvSpPr>
          <p:cNvPr id="12" name="TextBox 11">
            <a:extLst>
              <a:ext uri="{FF2B5EF4-FFF2-40B4-BE49-F238E27FC236}">
                <a16:creationId xmlns:a16="http://schemas.microsoft.com/office/drawing/2014/main" id="{41F68506-41D7-3F3B-DDF5-BB90E94F614C}"/>
              </a:ext>
            </a:extLst>
          </p:cNvPr>
          <p:cNvSpPr txBox="1"/>
          <p:nvPr/>
        </p:nvSpPr>
        <p:spPr>
          <a:xfrm>
            <a:off x="988421" y="3126472"/>
            <a:ext cx="62200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Find supplemental meeting materials </a:t>
            </a:r>
            <a:endParaRPr lang="en-US" dirty="0">
              <a:cs typeface="Arial"/>
            </a:endParaRPr>
          </a:p>
        </p:txBody>
      </p:sp>
      <p:sp>
        <p:nvSpPr>
          <p:cNvPr id="13" name="TextBox 12">
            <a:extLst>
              <a:ext uri="{FF2B5EF4-FFF2-40B4-BE49-F238E27FC236}">
                <a16:creationId xmlns:a16="http://schemas.microsoft.com/office/drawing/2014/main" id="{32F69357-B679-4C92-DB40-D037091E5675}"/>
              </a:ext>
            </a:extLst>
          </p:cNvPr>
          <p:cNvSpPr txBox="1"/>
          <p:nvPr/>
        </p:nvSpPr>
        <p:spPr>
          <a:xfrm>
            <a:off x="975437" y="3456301"/>
            <a:ext cx="44783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Select a Continuing Education Track</a:t>
            </a:r>
            <a:endParaRPr lang="en-US" dirty="0"/>
          </a:p>
        </p:txBody>
      </p:sp>
      <p:sp>
        <p:nvSpPr>
          <p:cNvPr id="14" name="TextBox 13">
            <a:extLst>
              <a:ext uri="{FF2B5EF4-FFF2-40B4-BE49-F238E27FC236}">
                <a16:creationId xmlns:a16="http://schemas.microsoft.com/office/drawing/2014/main" id="{21A25E91-1EBD-D6DC-EC67-CD45583DD74E}"/>
              </a:ext>
            </a:extLst>
          </p:cNvPr>
          <p:cNvSpPr txBox="1"/>
          <p:nvPr/>
        </p:nvSpPr>
        <p:spPr>
          <a:xfrm>
            <a:off x="975437" y="3788117"/>
            <a:ext cx="44783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Add Continuing Education Credits</a:t>
            </a:r>
            <a:endParaRPr lang="en-US" dirty="0"/>
          </a:p>
        </p:txBody>
      </p:sp>
      <p:sp>
        <p:nvSpPr>
          <p:cNvPr id="15" name="TextBox 14">
            <a:extLst>
              <a:ext uri="{FF2B5EF4-FFF2-40B4-BE49-F238E27FC236}">
                <a16:creationId xmlns:a16="http://schemas.microsoft.com/office/drawing/2014/main" id="{038B9917-1EBC-5BF3-7AE6-36FE8A6AED39}"/>
              </a:ext>
            </a:extLst>
          </p:cNvPr>
          <p:cNvSpPr txBox="1"/>
          <p:nvPr/>
        </p:nvSpPr>
        <p:spPr>
          <a:xfrm>
            <a:off x="929658" y="4115959"/>
            <a:ext cx="47614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Search </a:t>
            </a:r>
            <a:r>
              <a:rPr lang="en-US" dirty="0" err="1">
                <a:ea typeface="+mn-lt"/>
                <a:cs typeface="+mn-lt"/>
              </a:rPr>
              <a:t>ASPeN</a:t>
            </a:r>
            <a:r>
              <a:rPr lang="en-US" dirty="0">
                <a:ea typeface="+mn-lt"/>
                <a:cs typeface="+mn-lt"/>
              </a:rPr>
              <a:t> for organizations and people</a:t>
            </a:r>
            <a:endParaRPr lang="en-US" dirty="0"/>
          </a:p>
        </p:txBody>
      </p:sp>
      <p:sp>
        <p:nvSpPr>
          <p:cNvPr id="16" name="TextBox 15">
            <a:extLst>
              <a:ext uri="{FF2B5EF4-FFF2-40B4-BE49-F238E27FC236}">
                <a16:creationId xmlns:a16="http://schemas.microsoft.com/office/drawing/2014/main" id="{C8F7A596-E26A-04CC-C032-C8E0C9E7225F}"/>
              </a:ext>
            </a:extLst>
          </p:cNvPr>
          <p:cNvSpPr txBox="1"/>
          <p:nvPr/>
        </p:nvSpPr>
        <p:spPr>
          <a:xfrm>
            <a:off x="929658" y="4463157"/>
            <a:ext cx="44783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Try out the Legacy Search option</a:t>
            </a:r>
            <a:endParaRPr lang="en-US" dirty="0"/>
          </a:p>
        </p:txBody>
      </p:sp>
      <p:sp>
        <p:nvSpPr>
          <p:cNvPr id="18" name="TextBox 17">
            <a:extLst>
              <a:ext uri="{FF2B5EF4-FFF2-40B4-BE49-F238E27FC236}">
                <a16:creationId xmlns:a16="http://schemas.microsoft.com/office/drawing/2014/main" id="{9078B199-168B-B27E-E018-6484E467021C}"/>
              </a:ext>
            </a:extLst>
          </p:cNvPr>
          <p:cNvSpPr txBox="1"/>
          <p:nvPr/>
        </p:nvSpPr>
        <p:spPr>
          <a:xfrm>
            <a:off x="1034202" y="1773770"/>
            <a:ext cx="44783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Open a help desk ticket</a:t>
            </a:r>
          </a:p>
        </p:txBody>
      </p:sp>
      <p:sp>
        <p:nvSpPr>
          <p:cNvPr id="22" name="TextBox 21">
            <a:extLst>
              <a:ext uri="{FF2B5EF4-FFF2-40B4-BE49-F238E27FC236}">
                <a16:creationId xmlns:a16="http://schemas.microsoft.com/office/drawing/2014/main" id="{72159205-13B6-75CB-1EA4-C783E6456FA3}"/>
              </a:ext>
            </a:extLst>
          </p:cNvPr>
          <p:cNvSpPr txBox="1"/>
          <p:nvPr/>
        </p:nvSpPr>
        <p:spPr>
          <a:xfrm>
            <a:off x="929658" y="4796072"/>
            <a:ext cx="44783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Look at the different committees</a:t>
            </a:r>
            <a:endParaRPr lang="en-US" dirty="0"/>
          </a:p>
        </p:txBody>
      </p:sp>
      <p:sp>
        <p:nvSpPr>
          <p:cNvPr id="23" name="TextBox 22">
            <a:extLst>
              <a:ext uri="{FF2B5EF4-FFF2-40B4-BE49-F238E27FC236}">
                <a16:creationId xmlns:a16="http://schemas.microsoft.com/office/drawing/2014/main" id="{2F9907A3-C908-7FF2-38B4-A5C0CD2569E6}"/>
              </a:ext>
            </a:extLst>
          </p:cNvPr>
          <p:cNvSpPr txBox="1"/>
          <p:nvPr/>
        </p:nvSpPr>
        <p:spPr>
          <a:xfrm>
            <a:off x="1034202" y="1440608"/>
            <a:ext cx="44783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Visit the </a:t>
            </a:r>
            <a:r>
              <a:rPr lang="en-US" dirty="0" err="1">
                <a:ea typeface="+mn-lt"/>
                <a:cs typeface="+mn-lt"/>
              </a:rPr>
              <a:t>ASPeN</a:t>
            </a:r>
            <a:r>
              <a:rPr lang="en-US" dirty="0">
                <a:ea typeface="+mn-lt"/>
                <a:cs typeface="+mn-lt"/>
              </a:rPr>
              <a:t> Knowledge Base</a:t>
            </a:r>
            <a:endParaRPr lang="en-US" dirty="0"/>
          </a:p>
        </p:txBody>
      </p:sp>
      <p:pic>
        <p:nvPicPr>
          <p:cNvPr id="24" name="Picture 24">
            <a:extLst>
              <a:ext uri="{FF2B5EF4-FFF2-40B4-BE49-F238E27FC236}">
                <a16:creationId xmlns:a16="http://schemas.microsoft.com/office/drawing/2014/main" id="{9EA33532-6A91-0507-0FCD-FD5469F1D99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783962" y="1550293"/>
            <a:ext cx="3900118" cy="3718247"/>
          </a:xfrm>
          <a:prstGeom prst="rect">
            <a:avLst/>
          </a:prstGeom>
        </p:spPr>
      </p:pic>
      <p:sp>
        <p:nvSpPr>
          <p:cNvPr id="2" name="Title 1">
            <a:extLst>
              <a:ext uri="{FF2B5EF4-FFF2-40B4-BE49-F238E27FC236}">
                <a16:creationId xmlns:a16="http://schemas.microsoft.com/office/drawing/2014/main" id="{12DD8D7C-0FDB-A76E-2062-80AC43CE1247}"/>
              </a:ext>
            </a:extLst>
          </p:cNvPr>
          <p:cNvSpPr>
            <a:spLocks noGrp="1"/>
          </p:cNvSpPr>
          <p:nvPr>
            <p:ph type="title"/>
          </p:nvPr>
        </p:nvSpPr>
        <p:spPr>
          <a:xfrm>
            <a:off x="63506" y="294037"/>
            <a:ext cx="12128494" cy="797059"/>
          </a:xfrm>
        </p:spPr>
        <p:txBody>
          <a:bodyPr>
            <a:noAutofit/>
          </a:bodyPr>
          <a:lstStyle/>
          <a:p>
            <a:r>
              <a:rPr lang="en-US" sz="4400" dirty="0">
                <a:cs typeface="Arial"/>
              </a:rPr>
              <a:t>These are the things I think everyone should know how to do in </a:t>
            </a:r>
            <a:r>
              <a:rPr lang="en-US" sz="4400" dirty="0" err="1">
                <a:cs typeface="Arial"/>
              </a:rPr>
              <a:t>ASPeN</a:t>
            </a:r>
            <a:r>
              <a:rPr lang="en-US" sz="4400" dirty="0">
                <a:cs typeface="Arial"/>
              </a:rPr>
              <a:t>. </a:t>
            </a:r>
            <a:endParaRPr lang="en-US" sz="4400" dirty="0"/>
          </a:p>
        </p:txBody>
      </p:sp>
    </p:spTree>
    <p:extLst>
      <p:ext uri="{BB962C8B-B14F-4D97-AF65-F5344CB8AC3E}">
        <p14:creationId xmlns:p14="http://schemas.microsoft.com/office/powerpoint/2010/main" val="1454821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F1403558-DFC9-1204-4F51-3B09B42AB8B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32" t="33547" r="178" b="39305"/>
          <a:stretch/>
        </p:blipFill>
        <p:spPr>
          <a:xfrm>
            <a:off x="805" y="2681055"/>
            <a:ext cx="5690263" cy="2011430"/>
          </a:xfrm>
          <a:prstGeom prst="rect">
            <a:avLst/>
          </a:prstGeom>
        </p:spPr>
      </p:pic>
      <p:sp>
        <p:nvSpPr>
          <p:cNvPr id="2" name="Title 1">
            <a:extLst>
              <a:ext uri="{FF2B5EF4-FFF2-40B4-BE49-F238E27FC236}">
                <a16:creationId xmlns:a16="http://schemas.microsoft.com/office/drawing/2014/main" id="{29E66CC5-7360-6BCE-4ACD-E3B417450865}"/>
              </a:ext>
            </a:extLst>
          </p:cNvPr>
          <p:cNvSpPr>
            <a:spLocks noGrp="1"/>
          </p:cNvSpPr>
          <p:nvPr>
            <p:ph type="title"/>
          </p:nvPr>
        </p:nvSpPr>
        <p:spPr>
          <a:xfrm>
            <a:off x="112646" y="1544182"/>
            <a:ext cx="7186709" cy="839392"/>
          </a:xfrm>
        </p:spPr>
        <p:txBody>
          <a:bodyPr>
            <a:noAutofit/>
          </a:bodyPr>
          <a:lstStyle/>
          <a:p>
            <a:r>
              <a:rPr lang="en-US" sz="4500" dirty="0">
                <a:latin typeface="45"/>
              </a:rPr>
              <a:t>Directors should be able to:</a:t>
            </a:r>
          </a:p>
        </p:txBody>
      </p:sp>
      <p:sp>
        <p:nvSpPr>
          <p:cNvPr id="4" name="TextBox 3">
            <a:extLst>
              <a:ext uri="{FF2B5EF4-FFF2-40B4-BE49-F238E27FC236}">
                <a16:creationId xmlns:a16="http://schemas.microsoft.com/office/drawing/2014/main" id="{048AC3BB-1F34-EC0B-DD6C-20D0644C9DD4}"/>
              </a:ext>
            </a:extLst>
          </p:cNvPr>
          <p:cNvSpPr txBox="1"/>
          <p:nvPr/>
        </p:nvSpPr>
        <p:spPr>
          <a:xfrm>
            <a:off x="969897" y="2681055"/>
            <a:ext cx="3051688" cy="369332"/>
          </a:xfrm>
          <a:prstGeom prst="rect">
            <a:avLst/>
          </a:prstGeom>
          <a:noFill/>
        </p:spPr>
        <p:txBody>
          <a:bodyPr wrap="square" rtlCol="0">
            <a:spAutoFit/>
          </a:bodyPr>
          <a:lstStyle/>
          <a:p>
            <a:r>
              <a:rPr lang="en-US" dirty="0"/>
              <a:t>Add employees </a:t>
            </a:r>
          </a:p>
        </p:txBody>
      </p:sp>
      <p:sp>
        <p:nvSpPr>
          <p:cNvPr id="5" name="TextBox 4">
            <a:extLst>
              <a:ext uri="{FF2B5EF4-FFF2-40B4-BE49-F238E27FC236}">
                <a16:creationId xmlns:a16="http://schemas.microsoft.com/office/drawing/2014/main" id="{D8177DF0-DC6B-24EE-AF73-C7AFC12534D5}"/>
              </a:ext>
            </a:extLst>
          </p:cNvPr>
          <p:cNvSpPr txBox="1"/>
          <p:nvPr/>
        </p:nvSpPr>
        <p:spPr>
          <a:xfrm>
            <a:off x="969897" y="2976240"/>
            <a:ext cx="3051688" cy="369332"/>
          </a:xfrm>
          <a:prstGeom prst="rect">
            <a:avLst/>
          </a:prstGeom>
          <a:noFill/>
        </p:spPr>
        <p:txBody>
          <a:bodyPr wrap="square" rtlCol="0">
            <a:spAutoFit/>
          </a:bodyPr>
          <a:lstStyle/>
          <a:p>
            <a:r>
              <a:rPr lang="en-US" dirty="0"/>
              <a:t>Remove employees </a:t>
            </a:r>
          </a:p>
        </p:txBody>
      </p:sp>
      <p:sp>
        <p:nvSpPr>
          <p:cNvPr id="6" name="TextBox 5">
            <a:extLst>
              <a:ext uri="{FF2B5EF4-FFF2-40B4-BE49-F238E27FC236}">
                <a16:creationId xmlns:a16="http://schemas.microsoft.com/office/drawing/2014/main" id="{7470F610-A232-F130-A347-974BF3B836C8}"/>
              </a:ext>
            </a:extLst>
          </p:cNvPr>
          <p:cNvSpPr txBox="1"/>
          <p:nvPr/>
        </p:nvSpPr>
        <p:spPr>
          <a:xfrm>
            <a:off x="969895" y="3317438"/>
            <a:ext cx="4196909" cy="369332"/>
          </a:xfrm>
          <a:prstGeom prst="rect">
            <a:avLst/>
          </a:prstGeom>
          <a:noFill/>
        </p:spPr>
        <p:txBody>
          <a:bodyPr wrap="square" rtlCol="0">
            <a:spAutoFit/>
          </a:bodyPr>
          <a:lstStyle/>
          <a:p>
            <a:r>
              <a:rPr lang="en-US" dirty="0"/>
              <a:t>Change employees position information</a:t>
            </a:r>
          </a:p>
        </p:txBody>
      </p:sp>
      <p:sp>
        <p:nvSpPr>
          <p:cNvPr id="7" name="TextBox 6">
            <a:extLst>
              <a:ext uri="{FF2B5EF4-FFF2-40B4-BE49-F238E27FC236}">
                <a16:creationId xmlns:a16="http://schemas.microsoft.com/office/drawing/2014/main" id="{3476B643-8ABC-B7AD-B32D-AF434C242E8E}"/>
              </a:ext>
            </a:extLst>
          </p:cNvPr>
          <p:cNvSpPr txBox="1"/>
          <p:nvPr/>
        </p:nvSpPr>
        <p:spPr>
          <a:xfrm>
            <a:off x="969895" y="3640757"/>
            <a:ext cx="4196909" cy="369332"/>
          </a:xfrm>
          <a:prstGeom prst="rect">
            <a:avLst/>
          </a:prstGeom>
          <a:noFill/>
        </p:spPr>
        <p:txBody>
          <a:bodyPr wrap="square" rtlCol="0">
            <a:spAutoFit/>
          </a:bodyPr>
          <a:lstStyle/>
          <a:p>
            <a:r>
              <a:rPr lang="en-US" dirty="0"/>
              <a:t>Add library images</a:t>
            </a:r>
          </a:p>
        </p:txBody>
      </p:sp>
      <p:sp>
        <p:nvSpPr>
          <p:cNvPr id="8" name="TextBox 7">
            <a:extLst>
              <a:ext uri="{FF2B5EF4-FFF2-40B4-BE49-F238E27FC236}">
                <a16:creationId xmlns:a16="http://schemas.microsoft.com/office/drawing/2014/main" id="{44C142A6-07C6-E0D5-5208-9FDC96BB5D15}"/>
              </a:ext>
            </a:extLst>
          </p:cNvPr>
          <p:cNvSpPr txBox="1"/>
          <p:nvPr/>
        </p:nvSpPr>
        <p:spPr>
          <a:xfrm>
            <a:off x="969895" y="3972681"/>
            <a:ext cx="4196909" cy="369332"/>
          </a:xfrm>
          <a:prstGeom prst="rect">
            <a:avLst/>
          </a:prstGeom>
          <a:noFill/>
        </p:spPr>
        <p:txBody>
          <a:bodyPr wrap="square" rtlCol="0">
            <a:spAutoFit/>
          </a:bodyPr>
          <a:lstStyle/>
          <a:p>
            <a:r>
              <a:rPr lang="en-US" dirty="0"/>
              <a:t>Change library hours</a:t>
            </a:r>
          </a:p>
        </p:txBody>
      </p:sp>
      <p:sp>
        <p:nvSpPr>
          <p:cNvPr id="9" name="TextBox 8">
            <a:extLst>
              <a:ext uri="{FF2B5EF4-FFF2-40B4-BE49-F238E27FC236}">
                <a16:creationId xmlns:a16="http://schemas.microsoft.com/office/drawing/2014/main" id="{002B6C81-9114-9307-181D-9694D1ECDC83}"/>
              </a:ext>
            </a:extLst>
          </p:cNvPr>
          <p:cNvSpPr txBox="1"/>
          <p:nvPr/>
        </p:nvSpPr>
        <p:spPr>
          <a:xfrm>
            <a:off x="969895" y="4323153"/>
            <a:ext cx="4196909" cy="369332"/>
          </a:xfrm>
          <a:prstGeom prst="rect">
            <a:avLst/>
          </a:prstGeom>
          <a:noFill/>
        </p:spPr>
        <p:txBody>
          <a:bodyPr wrap="square" rtlCol="0">
            <a:spAutoFit/>
          </a:bodyPr>
          <a:lstStyle/>
          <a:p>
            <a:r>
              <a:rPr lang="en-US" dirty="0"/>
              <a:t>Change Trustees and board members</a:t>
            </a:r>
          </a:p>
        </p:txBody>
      </p:sp>
      <p:pic>
        <p:nvPicPr>
          <p:cNvPr id="10" name="Picture 24">
            <a:extLst>
              <a:ext uri="{FF2B5EF4-FFF2-40B4-BE49-F238E27FC236}">
                <a16:creationId xmlns:a16="http://schemas.microsoft.com/office/drawing/2014/main" id="{C31FC450-D12A-A4FE-9F73-4B5433E0310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783962" y="1550293"/>
            <a:ext cx="3900118" cy="3718247"/>
          </a:xfrm>
          <a:prstGeom prst="rect">
            <a:avLst/>
          </a:prstGeom>
        </p:spPr>
      </p:pic>
    </p:spTree>
    <p:extLst>
      <p:ext uri="{BB962C8B-B14F-4D97-AF65-F5344CB8AC3E}">
        <p14:creationId xmlns:p14="http://schemas.microsoft.com/office/powerpoint/2010/main" val="1855452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B7DB4B2B-7424-75B3-0820-1E0130C1675F}"/>
              </a:ext>
            </a:extLst>
          </p:cNvPr>
          <p:cNvPicPr>
            <a:picLocks noChangeAspect="1"/>
          </p:cNvPicPr>
          <p:nvPr/>
        </p:nvPicPr>
        <p:blipFill>
          <a:blip r:embed="rId2"/>
          <a:stretch>
            <a:fillRect/>
          </a:stretch>
        </p:blipFill>
        <p:spPr>
          <a:xfrm>
            <a:off x="-91017" y="1791092"/>
            <a:ext cx="12363449" cy="3138233"/>
          </a:xfrm>
          <a:prstGeom prst="rect">
            <a:avLst/>
          </a:prstGeom>
        </p:spPr>
      </p:pic>
    </p:spTree>
    <p:extLst>
      <p:ext uri="{BB962C8B-B14F-4D97-AF65-F5344CB8AC3E}">
        <p14:creationId xmlns:p14="http://schemas.microsoft.com/office/powerpoint/2010/main" val="1575031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94AD0747-6CD9-4102-ECD1-C54F77613EAB}"/>
              </a:ext>
            </a:extLst>
          </p:cNvPr>
          <p:cNvPicPr>
            <a:picLocks noChangeAspect="1"/>
          </p:cNvPicPr>
          <p:nvPr/>
        </p:nvPicPr>
        <p:blipFill>
          <a:blip r:embed="rId2"/>
          <a:stretch>
            <a:fillRect/>
          </a:stretch>
        </p:blipFill>
        <p:spPr>
          <a:xfrm>
            <a:off x="152400" y="230559"/>
            <a:ext cx="5780617" cy="25762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4">
            <a:extLst>
              <a:ext uri="{FF2B5EF4-FFF2-40B4-BE49-F238E27FC236}">
                <a16:creationId xmlns:a16="http://schemas.microsoft.com/office/drawing/2014/main" id="{50E15CAD-D5E0-52D1-8BD9-F79A443CBE5E}"/>
              </a:ext>
            </a:extLst>
          </p:cNvPr>
          <p:cNvPicPr>
            <a:picLocks noChangeAspect="1"/>
          </p:cNvPicPr>
          <p:nvPr/>
        </p:nvPicPr>
        <p:blipFill>
          <a:blip r:embed="rId3"/>
          <a:stretch>
            <a:fillRect/>
          </a:stretch>
        </p:blipFill>
        <p:spPr>
          <a:xfrm>
            <a:off x="3994149" y="1162311"/>
            <a:ext cx="7590366" cy="39830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28952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BE841292-63FC-3F54-FA49-F5DB39838BB9}"/>
              </a:ext>
            </a:extLst>
          </p:cNvPr>
          <p:cNvPicPr>
            <a:picLocks noChangeAspect="1"/>
          </p:cNvPicPr>
          <p:nvPr/>
        </p:nvPicPr>
        <p:blipFill>
          <a:blip r:embed="rId2"/>
          <a:stretch>
            <a:fillRect/>
          </a:stretch>
        </p:blipFill>
        <p:spPr>
          <a:xfrm>
            <a:off x="543984" y="99782"/>
            <a:ext cx="11347450" cy="6753686"/>
          </a:xfrm>
          <a:prstGeom prst="rect">
            <a:avLst/>
          </a:prstGeom>
        </p:spPr>
      </p:pic>
    </p:spTree>
    <p:extLst>
      <p:ext uri="{BB962C8B-B14F-4D97-AF65-F5344CB8AC3E}">
        <p14:creationId xmlns:p14="http://schemas.microsoft.com/office/powerpoint/2010/main" val="2923363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70C052-5F9E-CF11-E168-A7ABD45E7D5C}"/>
              </a:ext>
            </a:extLst>
          </p:cNvPr>
          <p:cNvSpPr>
            <a:spLocks noGrp="1"/>
          </p:cNvSpPr>
          <p:nvPr>
            <p:ph type="sldNum" sz="quarter" idx="12"/>
          </p:nvPr>
        </p:nvSpPr>
        <p:spPr/>
        <p:txBody>
          <a:bodyPr/>
          <a:lstStyle/>
          <a:p>
            <a:fld id="{CE9841E6-D37F-4C61-9EA7-BBA570BBB06E}" type="slidenum">
              <a:rPr lang="en-US" smtClean="0"/>
              <a:t>17</a:t>
            </a:fld>
            <a:endParaRPr lang="en-US"/>
          </a:p>
        </p:txBody>
      </p:sp>
      <p:pic>
        <p:nvPicPr>
          <p:cNvPr id="3" name="Picture 3">
            <a:extLst>
              <a:ext uri="{FF2B5EF4-FFF2-40B4-BE49-F238E27FC236}">
                <a16:creationId xmlns:a16="http://schemas.microsoft.com/office/drawing/2014/main" id="{F019D146-38B7-0AFD-EA48-7410A89EB847}"/>
              </a:ext>
            </a:extLst>
          </p:cNvPr>
          <p:cNvPicPr>
            <a:picLocks noChangeAspect="1"/>
          </p:cNvPicPr>
          <p:nvPr/>
        </p:nvPicPr>
        <p:blipFill>
          <a:blip r:embed="rId2"/>
          <a:stretch>
            <a:fillRect/>
          </a:stretch>
        </p:blipFill>
        <p:spPr>
          <a:xfrm>
            <a:off x="99483" y="175215"/>
            <a:ext cx="6256866" cy="27610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4">
            <a:extLst>
              <a:ext uri="{FF2B5EF4-FFF2-40B4-BE49-F238E27FC236}">
                <a16:creationId xmlns:a16="http://schemas.microsoft.com/office/drawing/2014/main" id="{6ED08D89-97BE-666C-A967-1698E7FC08BE}"/>
              </a:ext>
            </a:extLst>
          </p:cNvPr>
          <p:cNvPicPr>
            <a:picLocks noChangeAspect="1"/>
          </p:cNvPicPr>
          <p:nvPr/>
        </p:nvPicPr>
        <p:blipFill>
          <a:blip r:embed="rId3"/>
          <a:stretch>
            <a:fillRect/>
          </a:stretch>
        </p:blipFill>
        <p:spPr>
          <a:xfrm>
            <a:off x="4233" y="1424531"/>
            <a:ext cx="2362200" cy="1627689"/>
          </a:xfrm>
          <a:prstGeom prst="rect">
            <a:avLst/>
          </a:prstGeom>
        </p:spPr>
      </p:pic>
      <p:pic>
        <p:nvPicPr>
          <p:cNvPr id="5" name="Picture 5">
            <a:extLst>
              <a:ext uri="{FF2B5EF4-FFF2-40B4-BE49-F238E27FC236}">
                <a16:creationId xmlns:a16="http://schemas.microsoft.com/office/drawing/2014/main" id="{4C2DAA88-CF44-D475-F95A-B410A087372F}"/>
              </a:ext>
            </a:extLst>
          </p:cNvPr>
          <p:cNvPicPr>
            <a:picLocks noChangeAspect="1"/>
          </p:cNvPicPr>
          <p:nvPr/>
        </p:nvPicPr>
        <p:blipFill>
          <a:blip r:embed="rId4"/>
          <a:stretch>
            <a:fillRect/>
          </a:stretch>
        </p:blipFill>
        <p:spPr>
          <a:xfrm>
            <a:off x="2840567" y="1460347"/>
            <a:ext cx="9347199" cy="4900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01619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03C6E1-6881-069B-D92C-3CAD0422C64C}"/>
              </a:ext>
            </a:extLst>
          </p:cNvPr>
          <p:cNvSpPr>
            <a:spLocks noGrp="1"/>
          </p:cNvSpPr>
          <p:nvPr>
            <p:ph type="sldNum" sz="quarter" idx="12"/>
          </p:nvPr>
        </p:nvSpPr>
        <p:spPr/>
        <p:txBody>
          <a:bodyPr/>
          <a:lstStyle/>
          <a:p>
            <a:fld id="{CE9841E6-D37F-4C61-9EA7-BBA570BBB06E}" type="slidenum">
              <a:rPr lang="en-US" smtClean="0"/>
              <a:t>18</a:t>
            </a:fld>
            <a:endParaRPr lang="en-US"/>
          </a:p>
        </p:txBody>
      </p:sp>
      <p:pic>
        <p:nvPicPr>
          <p:cNvPr id="3" name="Picture 3">
            <a:extLst>
              <a:ext uri="{FF2B5EF4-FFF2-40B4-BE49-F238E27FC236}">
                <a16:creationId xmlns:a16="http://schemas.microsoft.com/office/drawing/2014/main" id="{71C89807-6FEC-CF69-1A86-362AA2A0C0CE}"/>
              </a:ext>
            </a:extLst>
          </p:cNvPr>
          <p:cNvPicPr>
            <a:picLocks noChangeAspect="1"/>
          </p:cNvPicPr>
          <p:nvPr/>
        </p:nvPicPr>
        <p:blipFill>
          <a:blip r:embed="rId2"/>
          <a:stretch>
            <a:fillRect/>
          </a:stretch>
        </p:blipFill>
        <p:spPr>
          <a:xfrm>
            <a:off x="184150" y="527790"/>
            <a:ext cx="11823700" cy="5463751"/>
          </a:xfrm>
          <a:prstGeom prst="rect">
            <a:avLst/>
          </a:prstGeom>
        </p:spPr>
      </p:pic>
    </p:spTree>
    <p:extLst>
      <p:ext uri="{BB962C8B-B14F-4D97-AF65-F5344CB8AC3E}">
        <p14:creationId xmlns:p14="http://schemas.microsoft.com/office/powerpoint/2010/main" val="3967505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5095CC-95FB-5F86-4678-ED6CAC40BAC0}"/>
              </a:ext>
            </a:extLst>
          </p:cNvPr>
          <p:cNvSpPr>
            <a:spLocks noGrp="1"/>
          </p:cNvSpPr>
          <p:nvPr>
            <p:ph type="sldNum" sz="quarter" idx="12"/>
          </p:nvPr>
        </p:nvSpPr>
        <p:spPr/>
        <p:txBody>
          <a:bodyPr/>
          <a:lstStyle/>
          <a:p>
            <a:fld id="{CE9841E6-D37F-4C61-9EA7-BBA570BBB06E}" type="slidenum">
              <a:rPr lang="en-US" smtClean="0"/>
              <a:t>19</a:t>
            </a:fld>
            <a:endParaRPr lang="en-US"/>
          </a:p>
        </p:txBody>
      </p:sp>
      <p:pic>
        <p:nvPicPr>
          <p:cNvPr id="3" name="Picture 3">
            <a:extLst>
              <a:ext uri="{FF2B5EF4-FFF2-40B4-BE49-F238E27FC236}">
                <a16:creationId xmlns:a16="http://schemas.microsoft.com/office/drawing/2014/main" id="{B7718417-3467-0776-53E9-840ACD4F1322}"/>
              </a:ext>
            </a:extLst>
          </p:cNvPr>
          <p:cNvPicPr>
            <a:picLocks noChangeAspect="1"/>
          </p:cNvPicPr>
          <p:nvPr/>
        </p:nvPicPr>
        <p:blipFill>
          <a:blip r:embed="rId2"/>
          <a:stretch>
            <a:fillRect/>
          </a:stretch>
        </p:blipFill>
        <p:spPr>
          <a:xfrm>
            <a:off x="448733" y="821140"/>
            <a:ext cx="11283950" cy="5215722"/>
          </a:xfrm>
          <a:prstGeom prst="rect">
            <a:avLst/>
          </a:prstGeom>
        </p:spPr>
      </p:pic>
    </p:spTree>
    <p:extLst>
      <p:ext uri="{BB962C8B-B14F-4D97-AF65-F5344CB8AC3E}">
        <p14:creationId xmlns:p14="http://schemas.microsoft.com/office/powerpoint/2010/main" val="3538256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7FDA8-789F-8805-8B79-0A4DCE9FD62E}"/>
              </a:ext>
            </a:extLst>
          </p:cNvPr>
          <p:cNvSpPr>
            <a:spLocks noGrp="1"/>
          </p:cNvSpPr>
          <p:nvPr>
            <p:ph type="title"/>
          </p:nvPr>
        </p:nvSpPr>
        <p:spPr/>
        <p:txBody>
          <a:bodyPr/>
          <a:lstStyle/>
          <a:p>
            <a:r>
              <a:rPr lang="en-US"/>
              <a:t>Today’s Hosts</a:t>
            </a:r>
          </a:p>
        </p:txBody>
      </p:sp>
      <p:sp>
        <p:nvSpPr>
          <p:cNvPr id="17" name="Text Placeholder 16">
            <a:extLst>
              <a:ext uri="{FF2B5EF4-FFF2-40B4-BE49-F238E27FC236}">
                <a16:creationId xmlns:a16="http://schemas.microsoft.com/office/drawing/2014/main" id="{A7DB4500-E035-FF1A-959E-7D115699CE11}"/>
              </a:ext>
              <a:ext uri="{C183D7F6-B498-43B3-948B-1728B52AA6E4}">
                <adec:decorative xmlns:adec="http://schemas.microsoft.com/office/drawing/2017/decorative" val="0"/>
              </a:ext>
            </a:extLst>
          </p:cNvPr>
          <p:cNvSpPr>
            <a:spLocks noGrp="1"/>
          </p:cNvSpPr>
          <p:nvPr>
            <p:ph type="body" idx="1"/>
          </p:nvPr>
        </p:nvSpPr>
        <p:spPr>
          <a:xfrm>
            <a:off x="981460" y="1207975"/>
            <a:ext cx="2269850" cy="823912"/>
          </a:xfrm>
        </p:spPr>
        <p:txBody>
          <a:bodyPr/>
          <a:lstStyle/>
          <a:p>
            <a:pPr algn="ctr"/>
            <a:r>
              <a:rPr lang="en-US" sz="2400" b="1">
                <a:latin typeface="+mj-lt"/>
              </a:rPr>
              <a:t>Colet Bartow</a:t>
            </a:r>
            <a:endParaRPr lang="en-US"/>
          </a:p>
        </p:txBody>
      </p:sp>
      <p:sp>
        <p:nvSpPr>
          <p:cNvPr id="12" name="Content Placeholder 11">
            <a:extLst>
              <a:ext uri="{FF2B5EF4-FFF2-40B4-BE49-F238E27FC236}">
                <a16:creationId xmlns:a16="http://schemas.microsoft.com/office/drawing/2014/main" id="{5BAA373E-2F20-9A3C-6FF2-95B88865C132}"/>
              </a:ext>
              <a:ext uri="{C183D7F6-B498-43B3-948B-1728B52AA6E4}">
                <adec:decorative xmlns:adec="http://schemas.microsoft.com/office/drawing/2017/decorative" val="0"/>
              </a:ext>
            </a:extLst>
          </p:cNvPr>
          <p:cNvSpPr>
            <a:spLocks noGrp="1"/>
          </p:cNvSpPr>
          <p:nvPr>
            <p:ph sz="half" idx="2"/>
          </p:nvPr>
        </p:nvSpPr>
        <p:spPr>
          <a:xfrm>
            <a:off x="1016879" y="5200126"/>
            <a:ext cx="2199013" cy="707116"/>
          </a:xfrm>
        </p:spPr>
        <p:txBody>
          <a:bodyPr>
            <a:normAutofit fontScale="92500" lnSpcReduction="20000"/>
          </a:bodyPr>
          <a:lstStyle/>
          <a:p>
            <a:pPr marL="0" indent="0" algn="ctr">
              <a:buNone/>
            </a:pPr>
            <a:r>
              <a:rPr lang="en-US" sz="1600"/>
              <a:t>MSL Continuing Education Coordinator</a:t>
            </a:r>
          </a:p>
          <a:p>
            <a:pPr marL="0" indent="0">
              <a:buNone/>
            </a:pPr>
            <a:r>
              <a:rPr lang="en-US" sz="1200"/>
              <a:t>(Colet rhymes with Olay)</a:t>
            </a:r>
          </a:p>
          <a:p>
            <a:endParaRPr lang="en-US" sz="1600"/>
          </a:p>
        </p:txBody>
      </p:sp>
      <p:sp>
        <p:nvSpPr>
          <p:cNvPr id="18" name="Text Placeholder 17">
            <a:extLst>
              <a:ext uri="{FF2B5EF4-FFF2-40B4-BE49-F238E27FC236}">
                <a16:creationId xmlns:a16="http://schemas.microsoft.com/office/drawing/2014/main" id="{09D9093A-A267-1A90-FDBB-6968F0C1A9ED}"/>
              </a:ext>
            </a:extLst>
          </p:cNvPr>
          <p:cNvSpPr>
            <a:spLocks noGrp="1"/>
          </p:cNvSpPr>
          <p:nvPr>
            <p:ph type="body" sz="quarter" idx="3"/>
          </p:nvPr>
        </p:nvSpPr>
        <p:spPr>
          <a:xfrm>
            <a:off x="4542796" y="1109451"/>
            <a:ext cx="2878327" cy="823912"/>
          </a:xfrm>
        </p:spPr>
        <p:txBody>
          <a:bodyPr/>
          <a:lstStyle/>
          <a:p>
            <a:pPr algn="ctr"/>
            <a:r>
              <a:rPr lang="en-US"/>
              <a:t>Bobbi DeMontigny</a:t>
            </a:r>
          </a:p>
        </p:txBody>
      </p:sp>
      <p:pic>
        <p:nvPicPr>
          <p:cNvPr id="10" name="Picture Placeholder 9" descr="Colet Bartow portrait">
            <a:extLst>
              <a:ext uri="{FF2B5EF4-FFF2-40B4-BE49-F238E27FC236}">
                <a16:creationId xmlns:a16="http://schemas.microsoft.com/office/drawing/2014/main" id="{AF597C08-1D17-5D57-9AE6-CAD313190522}"/>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1016879" y="2186370"/>
            <a:ext cx="2199013" cy="2932413"/>
          </a:xfrm>
        </p:spPr>
      </p:pic>
      <p:sp>
        <p:nvSpPr>
          <p:cNvPr id="5" name="Slide Number Placeholder 4">
            <a:extLst>
              <a:ext uri="{FF2B5EF4-FFF2-40B4-BE49-F238E27FC236}">
                <a16:creationId xmlns:a16="http://schemas.microsoft.com/office/drawing/2014/main" id="{AF0AEBAA-8D5A-EC4A-293E-3366B7BDC194}"/>
              </a:ext>
              <a:ext uri="{C183D7F6-B498-43B3-948B-1728B52AA6E4}">
                <adec:decorative xmlns:adec="http://schemas.microsoft.com/office/drawing/2017/decorative" val="1"/>
              </a:ext>
            </a:extLst>
          </p:cNvPr>
          <p:cNvSpPr>
            <a:spLocks noGrp="1"/>
          </p:cNvSpPr>
          <p:nvPr>
            <p:ph type="sldNum" sz="quarter" idx="10"/>
          </p:nvPr>
        </p:nvSpPr>
        <p:spPr/>
        <p:txBody>
          <a:bodyPr/>
          <a:lstStyle/>
          <a:p>
            <a:fld id="{F9643824-9C0A-4EA1-A981-FAC1CC2C6968}" type="slidenum">
              <a:rPr lang="en-US" smtClean="0"/>
              <a:t>2</a:t>
            </a:fld>
            <a:endParaRPr lang="en-US"/>
          </a:p>
        </p:txBody>
      </p:sp>
      <p:pic>
        <p:nvPicPr>
          <p:cNvPr id="1026" name="Picture 2" descr="Bobbi DeMontigny&#10;">
            <a:extLst>
              <a:ext uri="{FF2B5EF4-FFF2-40B4-BE49-F238E27FC236}">
                <a16:creationId xmlns:a16="http://schemas.microsoft.com/office/drawing/2014/main" id="{EAE02677-DE57-2F30-0289-15E9C14AE5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4800" y="2130577"/>
            <a:ext cx="2054318" cy="2927517"/>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11">
            <a:extLst>
              <a:ext uri="{FF2B5EF4-FFF2-40B4-BE49-F238E27FC236}">
                <a16:creationId xmlns:a16="http://schemas.microsoft.com/office/drawing/2014/main" id="{EC982320-6FD0-6EB6-D4E1-C50BDB17640D}"/>
              </a:ext>
              <a:ext uri="{C183D7F6-B498-43B3-948B-1728B52AA6E4}">
                <adec:decorative xmlns:adec="http://schemas.microsoft.com/office/drawing/2017/decorative" val="1"/>
              </a:ext>
            </a:extLst>
          </p:cNvPr>
          <p:cNvSpPr txBox="1">
            <a:spLocks/>
          </p:cNvSpPr>
          <p:nvPr/>
        </p:nvSpPr>
        <p:spPr>
          <a:xfrm>
            <a:off x="4947195" y="5255308"/>
            <a:ext cx="2069528" cy="11307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0" i="0">
                <a:effectLst/>
              </a:rPr>
              <a:t>Montana Library Network Technical Support</a:t>
            </a:r>
          </a:p>
        </p:txBody>
      </p:sp>
    </p:spTree>
    <p:extLst>
      <p:ext uri="{BB962C8B-B14F-4D97-AF65-F5344CB8AC3E}">
        <p14:creationId xmlns:p14="http://schemas.microsoft.com/office/powerpoint/2010/main" val="2032762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E34F9E-2EA1-E61B-400E-B54BE244413A}"/>
              </a:ext>
            </a:extLst>
          </p:cNvPr>
          <p:cNvSpPr>
            <a:spLocks noGrp="1"/>
          </p:cNvSpPr>
          <p:nvPr>
            <p:ph type="sldNum" sz="quarter" idx="12"/>
          </p:nvPr>
        </p:nvSpPr>
        <p:spPr/>
        <p:txBody>
          <a:bodyPr/>
          <a:lstStyle/>
          <a:p>
            <a:fld id="{CE9841E6-D37F-4C61-9EA7-BBA570BBB06E}" type="slidenum">
              <a:rPr lang="en-US" smtClean="0"/>
              <a:t>20</a:t>
            </a:fld>
            <a:endParaRPr lang="en-US"/>
          </a:p>
        </p:txBody>
      </p:sp>
      <p:pic>
        <p:nvPicPr>
          <p:cNvPr id="3" name="Picture 3">
            <a:extLst>
              <a:ext uri="{FF2B5EF4-FFF2-40B4-BE49-F238E27FC236}">
                <a16:creationId xmlns:a16="http://schemas.microsoft.com/office/drawing/2014/main" id="{9FB89AD8-F26A-66F2-BAD5-66BF77EA481C}"/>
              </a:ext>
            </a:extLst>
          </p:cNvPr>
          <p:cNvPicPr>
            <a:picLocks noChangeAspect="1"/>
          </p:cNvPicPr>
          <p:nvPr/>
        </p:nvPicPr>
        <p:blipFill>
          <a:blip r:embed="rId2"/>
          <a:stretch>
            <a:fillRect/>
          </a:stretch>
        </p:blipFill>
        <p:spPr>
          <a:xfrm>
            <a:off x="152400" y="1394717"/>
            <a:ext cx="12045950" cy="4100314"/>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642A6892-8B3B-BA4E-B63A-C21FC90A359B}"/>
                  </a:ext>
                </a:extLst>
              </p14:cNvPr>
              <p14:cNvContentPartPr/>
              <p14:nvPr/>
            </p14:nvContentPartPr>
            <p14:xfrm>
              <a:off x="1920874" y="1535906"/>
              <a:ext cx="2694615" cy="63961"/>
            </p14:xfrm>
          </p:contentPart>
        </mc:Choice>
        <mc:Fallback>
          <p:pic>
            <p:nvPicPr>
              <p:cNvPr id="4" name="Ink 3">
                <a:extLst>
                  <a:ext uri="{FF2B5EF4-FFF2-40B4-BE49-F238E27FC236}">
                    <a16:creationId xmlns:a16="http://schemas.microsoft.com/office/drawing/2014/main" id="{642A6892-8B3B-BA4E-B63A-C21FC90A359B}"/>
                  </a:ext>
                </a:extLst>
              </p:cNvPr>
              <p:cNvPicPr/>
              <p:nvPr/>
            </p:nvPicPr>
            <p:blipFill>
              <a:blip r:embed="rId4"/>
              <a:stretch>
                <a:fillRect/>
              </a:stretch>
            </p:blipFill>
            <p:spPr>
              <a:xfrm>
                <a:off x="1866881" y="1428709"/>
                <a:ext cx="2802241" cy="277998"/>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2C58BCE8-27EA-676A-3E80-9A3155F16EB2}"/>
                  </a:ext>
                </a:extLst>
              </p14:cNvPr>
              <p14:cNvContentPartPr/>
              <p14:nvPr/>
            </p14:nvContentPartPr>
            <p14:xfrm>
              <a:off x="1878542" y="1927490"/>
              <a:ext cx="1471054" cy="64119"/>
            </p14:xfrm>
          </p:contentPart>
        </mc:Choice>
        <mc:Fallback>
          <p:pic>
            <p:nvPicPr>
              <p:cNvPr id="5" name="Ink 4">
                <a:extLst>
                  <a:ext uri="{FF2B5EF4-FFF2-40B4-BE49-F238E27FC236}">
                    <a16:creationId xmlns:a16="http://schemas.microsoft.com/office/drawing/2014/main" id="{2C58BCE8-27EA-676A-3E80-9A3155F16EB2}"/>
                  </a:ext>
                </a:extLst>
              </p:cNvPr>
              <p:cNvPicPr/>
              <p:nvPr/>
            </p:nvPicPr>
            <p:blipFill>
              <a:blip r:embed="rId6"/>
              <a:stretch>
                <a:fillRect/>
              </a:stretch>
            </p:blipFill>
            <p:spPr>
              <a:xfrm>
                <a:off x="1824552" y="1820028"/>
                <a:ext cx="1578675" cy="278685"/>
              </a:xfrm>
              <a:prstGeom prst="rect">
                <a:avLst/>
              </a:prstGeom>
            </p:spPr>
          </p:pic>
        </mc:Fallback>
      </mc:AlternateContent>
    </p:spTree>
    <p:extLst>
      <p:ext uri="{BB962C8B-B14F-4D97-AF65-F5344CB8AC3E}">
        <p14:creationId xmlns:p14="http://schemas.microsoft.com/office/powerpoint/2010/main" val="1013842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5BA207-9001-8B47-803D-9BD4BFA1ACEE}"/>
              </a:ext>
            </a:extLst>
          </p:cNvPr>
          <p:cNvSpPr>
            <a:spLocks noGrp="1"/>
          </p:cNvSpPr>
          <p:nvPr>
            <p:ph type="sldNum" sz="quarter" idx="12"/>
          </p:nvPr>
        </p:nvSpPr>
        <p:spPr/>
        <p:txBody>
          <a:bodyPr/>
          <a:lstStyle/>
          <a:p>
            <a:fld id="{CE9841E6-D37F-4C61-9EA7-BBA570BBB06E}" type="slidenum">
              <a:rPr lang="en-US" smtClean="0"/>
              <a:t>21</a:t>
            </a:fld>
            <a:endParaRPr lang="en-US"/>
          </a:p>
        </p:txBody>
      </p:sp>
      <p:pic>
        <p:nvPicPr>
          <p:cNvPr id="9" name="Picture 9">
            <a:extLst>
              <a:ext uri="{FF2B5EF4-FFF2-40B4-BE49-F238E27FC236}">
                <a16:creationId xmlns:a16="http://schemas.microsoft.com/office/drawing/2014/main" id="{A12A4A29-15A4-5769-0988-506E30F02FD0}"/>
              </a:ext>
            </a:extLst>
          </p:cNvPr>
          <p:cNvPicPr>
            <a:picLocks noChangeAspect="1"/>
          </p:cNvPicPr>
          <p:nvPr/>
        </p:nvPicPr>
        <p:blipFill>
          <a:blip r:embed="rId2"/>
          <a:stretch>
            <a:fillRect/>
          </a:stretch>
        </p:blipFill>
        <p:spPr>
          <a:xfrm>
            <a:off x="469900" y="140933"/>
            <a:ext cx="11029950" cy="6449134"/>
          </a:xfrm>
          <a:prstGeom prst="rect">
            <a:avLst/>
          </a:prstGeom>
        </p:spPr>
      </p:pic>
    </p:spTree>
    <p:extLst>
      <p:ext uri="{BB962C8B-B14F-4D97-AF65-F5344CB8AC3E}">
        <p14:creationId xmlns:p14="http://schemas.microsoft.com/office/powerpoint/2010/main" val="8888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54D347-4187-C75F-B6EE-FDB12196D0C4}"/>
              </a:ext>
            </a:extLst>
          </p:cNvPr>
          <p:cNvSpPr>
            <a:spLocks noGrp="1"/>
          </p:cNvSpPr>
          <p:nvPr>
            <p:ph type="sldNum" sz="quarter" idx="12"/>
          </p:nvPr>
        </p:nvSpPr>
        <p:spPr/>
        <p:txBody>
          <a:bodyPr/>
          <a:lstStyle/>
          <a:p>
            <a:fld id="{CE9841E6-D37F-4C61-9EA7-BBA570BBB06E}" type="slidenum">
              <a:rPr lang="en-US" smtClean="0"/>
              <a:t>22</a:t>
            </a:fld>
            <a:endParaRPr lang="en-US"/>
          </a:p>
        </p:txBody>
      </p:sp>
      <p:pic>
        <p:nvPicPr>
          <p:cNvPr id="3" name="Picture 3">
            <a:extLst>
              <a:ext uri="{FF2B5EF4-FFF2-40B4-BE49-F238E27FC236}">
                <a16:creationId xmlns:a16="http://schemas.microsoft.com/office/drawing/2014/main" id="{52368BB1-FDBB-5B48-70A6-090155A8F884}"/>
              </a:ext>
            </a:extLst>
          </p:cNvPr>
          <p:cNvPicPr>
            <a:picLocks noChangeAspect="1"/>
          </p:cNvPicPr>
          <p:nvPr/>
        </p:nvPicPr>
        <p:blipFill>
          <a:blip r:embed="rId2"/>
          <a:stretch>
            <a:fillRect/>
          </a:stretch>
        </p:blipFill>
        <p:spPr>
          <a:xfrm>
            <a:off x="491067" y="65065"/>
            <a:ext cx="10892366" cy="6537370"/>
          </a:xfrm>
          <a:prstGeom prst="rect">
            <a:avLst/>
          </a:prstGeom>
        </p:spPr>
      </p:pic>
    </p:spTree>
    <p:extLst>
      <p:ext uri="{BB962C8B-B14F-4D97-AF65-F5344CB8AC3E}">
        <p14:creationId xmlns:p14="http://schemas.microsoft.com/office/powerpoint/2010/main" val="4091083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E5426B-CA4B-0BF0-DB3B-EE649048E96C}"/>
              </a:ext>
            </a:extLst>
          </p:cNvPr>
          <p:cNvSpPr>
            <a:spLocks noGrp="1"/>
          </p:cNvSpPr>
          <p:nvPr>
            <p:ph type="sldNum" sz="quarter" idx="12"/>
          </p:nvPr>
        </p:nvSpPr>
        <p:spPr/>
        <p:txBody>
          <a:bodyPr/>
          <a:lstStyle/>
          <a:p>
            <a:fld id="{CE9841E6-D37F-4C61-9EA7-BBA570BBB06E}" type="slidenum">
              <a:rPr lang="en-US" smtClean="0"/>
              <a:t>23</a:t>
            </a:fld>
            <a:endParaRPr lang="en-US"/>
          </a:p>
        </p:txBody>
      </p:sp>
      <p:pic>
        <p:nvPicPr>
          <p:cNvPr id="3" name="Picture 3">
            <a:extLst>
              <a:ext uri="{FF2B5EF4-FFF2-40B4-BE49-F238E27FC236}">
                <a16:creationId xmlns:a16="http://schemas.microsoft.com/office/drawing/2014/main" id="{AD30E4FE-ED1D-C660-1BF6-DE547995FA81}"/>
              </a:ext>
            </a:extLst>
          </p:cNvPr>
          <p:cNvPicPr>
            <a:picLocks noChangeAspect="1"/>
          </p:cNvPicPr>
          <p:nvPr/>
        </p:nvPicPr>
        <p:blipFill>
          <a:blip r:embed="rId2"/>
          <a:stretch>
            <a:fillRect/>
          </a:stretch>
        </p:blipFill>
        <p:spPr>
          <a:xfrm>
            <a:off x="162984" y="219331"/>
            <a:ext cx="11855449" cy="5837254"/>
          </a:xfrm>
          <a:prstGeom prst="rect">
            <a:avLst/>
          </a:prstGeom>
        </p:spPr>
      </p:pic>
    </p:spTree>
    <p:extLst>
      <p:ext uri="{BB962C8B-B14F-4D97-AF65-F5344CB8AC3E}">
        <p14:creationId xmlns:p14="http://schemas.microsoft.com/office/powerpoint/2010/main" val="2567782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E6A251-B011-7408-5AF6-4374623EA412}"/>
              </a:ext>
            </a:extLst>
          </p:cNvPr>
          <p:cNvSpPr>
            <a:spLocks noGrp="1"/>
          </p:cNvSpPr>
          <p:nvPr>
            <p:ph type="sldNum" sz="quarter" idx="12"/>
          </p:nvPr>
        </p:nvSpPr>
        <p:spPr/>
        <p:txBody>
          <a:bodyPr/>
          <a:lstStyle/>
          <a:p>
            <a:fld id="{CE9841E6-D37F-4C61-9EA7-BBA570BBB06E}" type="slidenum">
              <a:rPr lang="en-US" smtClean="0"/>
              <a:t>24</a:t>
            </a:fld>
            <a:endParaRPr lang="en-US"/>
          </a:p>
        </p:txBody>
      </p:sp>
      <p:pic>
        <p:nvPicPr>
          <p:cNvPr id="3" name="Picture 3">
            <a:extLst>
              <a:ext uri="{FF2B5EF4-FFF2-40B4-BE49-F238E27FC236}">
                <a16:creationId xmlns:a16="http://schemas.microsoft.com/office/drawing/2014/main" id="{546B56FD-C9AF-2C6B-DD65-11B778D8AC2B}"/>
              </a:ext>
            </a:extLst>
          </p:cNvPr>
          <p:cNvPicPr>
            <a:picLocks noChangeAspect="1"/>
          </p:cNvPicPr>
          <p:nvPr/>
        </p:nvPicPr>
        <p:blipFill>
          <a:blip r:embed="rId2"/>
          <a:stretch>
            <a:fillRect/>
          </a:stretch>
        </p:blipFill>
        <p:spPr>
          <a:xfrm>
            <a:off x="586317" y="1358337"/>
            <a:ext cx="11019366" cy="3633325"/>
          </a:xfrm>
          <a:prstGeom prst="rect">
            <a:avLst/>
          </a:prstGeom>
        </p:spPr>
      </p:pic>
    </p:spTree>
    <p:extLst>
      <p:ext uri="{BB962C8B-B14F-4D97-AF65-F5344CB8AC3E}">
        <p14:creationId xmlns:p14="http://schemas.microsoft.com/office/powerpoint/2010/main" val="2313730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25F5FB-7B62-5AE3-613A-512963CA77F5}"/>
              </a:ext>
            </a:extLst>
          </p:cNvPr>
          <p:cNvSpPr>
            <a:spLocks noGrp="1"/>
          </p:cNvSpPr>
          <p:nvPr>
            <p:ph type="sldNum" sz="quarter" idx="12"/>
          </p:nvPr>
        </p:nvSpPr>
        <p:spPr/>
        <p:txBody>
          <a:bodyPr/>
          <a:lstStyle/>
          <a:p>
            <a:fld id="{CE9841E6-D37F-4C61-9EA7-BBA570BBB06E}" type="slidenum">
              <a:rPr lang="en-US" smtClean="0"/>
              <a:t>25</a:t>
            </a:fld>
            <a:endParaRPr lang="en-US"/>
          </a:p>
        </p:txBody>
      </p:sp>
      <p:pic>
        <p:nvPicPr>
          <p:cNvPr id="3" name="Picture 3">
            <a:extLst>
              <a:ext uri="{FF2B5EF4-FFF2-40B4-BE49-F238E27FC236}">
                <a16:creationId xmlns:a16="http://schemas.microsoft.com/office/drawing/2014/main" id="{EC5ED71E-D006-B3C3-4AD5-FE3EE672E520}"/>
              </a:ext>
            </a:extLst>
          </p:cNvPr>
          <p:cNvPicPr>
            <a:picLocks noChangeAspect="1"/>
          </p:cNvPicPr>
          <p:nvPr/>
        </p:nvPicPr>
        <p:blipFill>
          <a:blip r:embed="rId2"/>
          <a:stretch>
            <a:fillRect/>
          </a:stretch>
        </p:blipFill>
        <p:spPr>
          <a:xfrm>
            <a:off x="385233" y="198749"/>
            <a:ext cx="11421533" cy="2639919"/>
          </a:xfrm>
          <a:prstGeom prst="rect">
            <a:avLst/>
          </a:prstGeom>
        </p:spPr>
      </p:pic>
      <p:pic>
        <p:nvPicPr>
          <p:cNvPr id="4" name="Picture 4">
            <a:extLst>
              <a:ext uri="{FF2B5EF4-FFF2-40B4-BE49-F238E27FC236}">
                <a16:creationId xmlns:a16="http://schemas.microsoft.com/office/drawing/2014/main" id="{4AB714FD-A6A8-615E-24A4-57E5B642C564}"/>
              </a:ext>
            </a:extLst>
          </p:cNvPr>
          <p:cNvPicPr>
            <a:picLocks noChangeAspect="1"/>
          </p:cNvPicPr>
          <p:nvPr/>
        </p:nvPicPr>
        <p:blipFill>
          <a:blip r:embed="rId3"/>
          <a:stretch>
            <a:fillRect/>
          </a:stretch>
        </p:blipFill>
        <p:spPr>
          <a:xfrm>
            <a:off x="1612900" y="3570254"/>
            <a:ext cx="8955616" cy="2955991"/>
          </a:xfrm>
          <a:prstGeom prst="rect">
            <a:avLst/>
          </a:prstGeom>
        </p:spPr>
      </p:pic>
    </p:spTree>
    <p:extLst>
      <p:ext uri="{BB962C8B-B14F-4D97-AF65-F5344CB8AC3E}">
        <p14:creationId xmlns:p14="http://schemas.microsoft.com/office/powerpoint/2010/main" val="1392141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1CB6E-2046-F1BB-6BFF-319F3965B00B}"/>
              </a:ext>
            </a:extLst>
          </p:cNvPr>
          <p:cNvSpPr>
            <a:spLocks noGrp="1"/>
          </p:cNvSpPr>
          <p:nvPr>
            <p:ph type="title"/>
          </p:nvPr>
        </p:nvSpPr>
        <p:spPr/>
        <p:txBody>
          <a:bodyPr/>
          <a:lstStyle/>
          <a:p>
            <a:r>
              <a:rPr lang="en-US">
                <a:cs typeface="Arial"/>
              </a:rPr>
              <a:t>Technology CE</a:t>
            </a:r>
          </a:p>
        </p:txBody>
      </p:sp>
      <p:sp>
        <p:nvSpPr>
          <p:cNvPr id="4" name="Text Placeholder 3">
            <a:extLst>
              <a:ext uri="{FF2B5EF4-FFF2-40B4-BE49-F238E27FC236}">
                <a16:creationId xmlns:a16="http://schemas.microsoft.com/office/drawing/2014/main" id="{5FEFF851-0DD0-BAE5-C392-7776C6950B19}"/>
              </a:ext>
            </a:extLst>
          </p:cNvPr>
          <p:cNvSpPr>
            <a:spLocks noGrp="1"/>
          </p:cNvSpPr>
          <p:nvPr>
            <p:ph type="body" sz="half" idx="2"/>
          </p:nvPr>
        </p:nvSpPr>
        <p:spPr>
          <a:xfrm>
            <a:off x="839788" y="2057400"/>
            <a:ext cx="8166779" cy="4442959"/>
          </a:xfrm>
        </p:spPr>
        <p:txBody>
          <a:bodyPr vert="horz" lIns="91440" tIns="45720" rIns="91440" bIns="45720" rtlCol="0" anchor="t">
            <a:normAutofit/>
          </a:bodyPr>
          <a:lstStyle/>
          <a:p>
            <a:r>
              <a:rPr lang="en-US" b="1">
                <a:ea typeface="+mn-lt"/>
                <a:cs typeface="+mn-lt"/>
              </a:rPr>
              <a:t>This is the tentative schedule for future Tiny Tech Training:</a:t>
            </a:r>
            <a:endParaRPr lang="en-US" b="1"/>
          </a:p>
          <a:p>
            <a:pPr marL="285750" indent="-285750">
              <a:buChar char="•"/>
            </a:pPr>
            <a:r>
              <a:rPr lang="en-US" sz="1300">
                <a:ea typeface="+mn-lt"/>
                <a:cs typeface="+mn-lt"/>
              </a:rPr>
              <a:t>February 28, 2023 - </a:t>
            </a:r>
            <a:r>
              <a:rPr lang="en-US" sz="1300" err="1">
                <a:ea typeface="+mn-lt"/>
                <a:cs typeface="+mn-lt"/>
              </a:rPr>
              <a:t>ASPeN</a:t>
            </a:r>
            <a:r>
              <a:rPr lang="en-US" sz="1300">
                <a:ea typeface="+mn-lt"/>
                <a:cs typeface="+mn-lt"/>
              </a:rPr>
              <a:t>- Logging in / Searching</a:t>
            </a:r>
            <a:endParaRPr lang="en-US" sz="1300">
              <a:cs typeface="Arial"/>
            </a:endParaRPr>
          </a:p>
          <a:p>
            <a:pPr marL="285750" indent="-285750">
              <a:buChar char="•"/>
            </a:pPr>
            <a:r>
              <a:rPr lang="en-US" sz="1300">
                <a:ea typeface="+mn-lt"/>
                <a:cs typeface="+mn-lt"/>
              </a:rPr>
              <a:t>March 28, 2023 - Overdrive Help / Kindles and </a:t>
            </a:r>
            <a:r>
              <a:rPr lang="en-US" sz="1300" err="1">
                <a:ea typeface="+mn-lt"/>
                <a:cs typeface="+mn-lt"/>
              </a:rPr>
              <a:t>eReaders</a:t>
            </a:r>
            <a:endParaRPr lang="en-US" sz="1300">
              <a:cs typeface="Arial"/>
            </a:endParaRPr>
          </a:p>
          <a:p>
            <a:pPr marL="285750" indent="-285750">
              <a:buChar char="•"/>
            </a:pPr>
            <a:r>
              <a:rPr lang="en-US" sz="1300">
                <a:ea typeface="+mn-lt"/>
                <a:cs typeface="+mn-lt"/>
              </a:rPr>
              <a:t>April 25, 2023 - How do I know my </a:t>
            </a:r>
            <a:r>
              <a:rPr lang="en-US" sz="1300" err="1">
                <a:ea typeface="+mn-lt"/>
                <a:cs typeface="+mn-lt"/>
              </a:rPr>
              <a:t>ASPeN</a:t>
            </a:r>
            <a:r>
              <a:rPr lang="en-US" sz="1300">
                <a:ea typeface="+mn-lt"/>
                <a:cs typeface="+mn-lt"/>
              </a:rPr>
              <a:t> account is working? / </a:t>
            </a:r>
            <a:r>
              <a:rPr lang="en-US" sz="1300" err="1">
                <a:ea typeface="+mn-lt"/>
                <a:cs typeface="+mn-lt"/>
              </a:rPr>
              <a:t>ASPeN</a:t>
            </a:r>
            <a:r>
              <a:rPr lang="en-US" sz="1300">
                <a:ea typeface="+mn-lt"/>
                <a:cs typeface="+mn-lt"/>
              </a:rPr>
              <a:t> and Employee Turnover</a:t>
            </a:r>
            <a:endParaRPr lang="en-US" sz="1300">
              <a:cs typeface="Arial"/>
            </a:endParaRPr>
          </a:p>
          <a:p>
            <a:pPr marL="285750" indent="-285750">
              <a:buChar char="•"/>
            </a:pPr>
            <a:r>
              <a:rPr lang="en-US" sz="1300">
                <a:ea typeface="+mn-lt"/>
                <a:cs typeface="+mn-lt"/>
              </a:rPr>
              <a:t>May 30, 2023 - Reporting with Overdrive Marketplace / Recommending a Title in MontanaLibrary2Go</a:t>
            </a:r>
            <a:endParaRPr lang="en-US" sz="1300">
              <a:cs typeface="Arial"/>
            </a:endParaRPr>
          </a:p>
          <a:p>
            <a:pPr marL="285750" indent="-285750">
              <a:buChar char="•"/>
            </a:pPr>
            <a:r>
              <a:rPr lang="en-US" sz="1300">
                <a:ea typeface="+mn-lt"/>
                <a:cs typeface="+mn-lt"/>
              </a:rPr>
              <a:t>June 27, 2023 - MontanaLibrary2Go Invoices / Overdrive Marketing Materials</a:t>
            </a:r>
            <a:endParaRPr lang="en-US" sz="1300">
              <a:cs typeface="Arial"/>
            </a:endParaRPr>
          </a:p>
          <a:p>
            <a:pPr marL="285750" indent="-285750">
              <a:buChar char="•"/>
            </a:pPr>
            <a:r>
              <a:rPr lang="en-US" sz="1300">
                <a:ea typeface="+mn-lt"/>
                <a:cs typeface="+mn-lt"/>
              </a:rPr>
              <a:t>July 25, 2023 - Updating Organization Information in </a:t>
            </a:r>
            <a:r>
              <a:rPr lang="en-US" sz="1300" err="1">
                <a:ea typeface="+mn-lt"/>
                <a:cs typeface="+mn-lt"/>
              </a:rPr>
              <a:t>ASPeN</a:t>
            </a:r>
            <a:r>
              <a:rPr lang="en-US" sz="1300">
                <a:ea typeface="+mn-lt"/>
                <a:cs typeface="+mn-lt"/>
              </a:rPr>
              <a:t> / Selecting a CE Track in </a:t>
            </a:r>
            <a:r>
              <a:rPr lang="en-US" sz="1300" err="1">
                <a:ea typeface="+mn-lt"/>
                <a:cs typeface="+mn-lt"/>
              </a:rPr>
              <a:t>ASPeN</a:t>
            </a:r>
            <a:endParaRPr lang="en-US" sz="1300">
              <a:cs typeface="Arial"/>
            </a:endParaRPr>
          </a:p>
          <a:p>
            <a:pPr marL="285750" indent="-285750">
              <a:buChar char="•"/>
            </a:pPr>
            <a:r>
              <a:rPr lang="en-US" sz="1300">
                <a:ea typeface="+mn-lt"/>
                <a:cs typeface="+mn-lt"/>
              </a:rPr>
              <a:t>August 29, 2023 - Federation information / MSL Services to Libraries on the Web</a:t>
            </a:r>
            <a:endParaRPr lang="en-US" sz="1300">
              <a:cs typeface="Arial"/>
            </a:endParaRPr>
          </a:p>
          <a:p>
            <a:pPr marL="285750" indent="-285750">
              <a:buChar char="•"/>
            </a:pPr>
            <a:r>
              <a:rPr lang="en-US" sz="1300">
                <a:ea typeface="+mn-lt"/>
                <a:cs typeface="+mn-lt"/>
              </a:rPr>
              <a:t>September 26, 2023 - Getting Started with the Montana History Portal / Searching in the Portal</a:t>
            </a:r>
            <a:endParaRPr lang="en-US" sz="1300">
              <a:cs typeface="Arial"/>
            </a:endParaRPr>
          </a:p>
          <a:p>
            <a:pPr marL="285750" indent="-285750">
              <a:buChar char="•"/>
            </a:pPr>
            <a:r>
              <a:rPr lang="en-US" sz="1300">
                <a:ea typeface="+mn-lt"/>
                <a:cs typeface="+mn-lt"/>
              </a:rPr>
              <a:t>October 31, 2023 -  Montana History Portal: Citing Sources / Adding Personal Collections</a:t>
            </a:r>
            <a:endParaRPr lang="en-US" sz="1300">
              <a:cs typeface="Arial"/>
            </a:endParaRPr>
          </a:p>
          <a:p>
            <a:pPr marL="285750" indent="-285750">
              <a:buChar char="•"/>
            </a:pPr>
            <a:r>
              <a:rPr lang="en-US" sz="1300">
                <a:ea typeface="+mn-lt"/>
                <a:cs typeface="+mn-lt"/>
              </a:rPr>
              <a:t>November 28, 2023 - Montana History Portal: Ordering Reproductions / Tagging and Recollections </a:t>
            </a:r>
            <a:endParaRPr lang="en-US" sz="1300">
              <a:cs typeface="Arial"/>
            </a:endParaRPr>
          </a:p>
          <a:p>
            <a:pPr marL="285750" indent="-285750">
              <a:buChar char="•"/>
            </a:pPr>
            <a:r>
              <a:rPr lang="en-US" sz="1300">
                <a:ea typeface="+mn-lt"/>
                <a:cs typeface="+mn-lt"/>
              </a:rPr>
              <a:t>December 26, 2023 - Where to find Courier Reporting in </a:t>
            </a:r>
            <a:r>
              <a:rPr lang="en-US" sz="1300" err="1">
                <a:ea typeface="+mn-lt"/>
                <a:cs typeface="+mn-lt"/>
              </a:rPr>
              <a:t>ASPeN</a:t>
            </a:r>
            <a:r>
              <a:rPr lang="en-US" sz="1300">
                <a:ea typeface="+mn-lt"/>
                <a:cs typeface="+mn-lt"/>
              </a:rPr>
              <a:t> / What is a Hotspot?</a:t>
            </a:r>
            <a:endParaRPr lang="en-US" sz="1300">
              <a:cs typeface="Arial" panose="020B0604020202020204"/>
            </a:endParaRPr>
          </a:p>
          <a:p>
            <a:endParaRPr lang="en-US">
              <a:cs typeface="Arial"/>
            </a:endParaRPr>
          </a:p>
        </p:txBody>
      </p:sp>
      <p:sp>
        <p:nvSpPr>
          <p:cNvPr id="5" name="Slide Number Placeholder 4">
            <a:extLst>
              <a:ext uri="{FF2B5EF4-FFF2-40B4-BE49-F238E27FC236}">
                <a16:creationId xmlns:a16="http://schemas.microsoft.com/office/drawing/2014/main" id="{548791ED-4CB2-EEA7-4FD7-F1128E244E84}"/>
              </a:ext>
            </a:extLst>
          </p:cNvPr>
          <p:cNvSpPr>
            <a:spLocks noGrp="1"/>
          </p:cNvSpPr>
          <p:nvPr>
            <p:ph type="sldNum" sz="quarter" idx="12"/>
          </p:nvPr>
        </p:nvSpPr>
        <p:spPr/>
        <p:txBody>
          <a:bodyPr/>
          <a:lstStyle/>
          <a:p>
            <a:fld id="{F9643824-9C0A-4EA1-A981-FAC1CC2C6968}" type="slidenum">
              <a:rPr lang="en-US" smtClean="0"/>
              <a:t>26</a:t>
            </a:fld>
            <a:endParaRPr lang="en-US"/>
          </a:p>
        </p:txBody>
      </p:sp>
      <p:sp>
        <p:nvSpPr>
          <p:cNvPr id="8" name="Text Placeholder 17">
            <a:extLst>
              <a:ext uri="{FF2B5EF4-FFF2-40B4-BE49-F238E27FC236}">
                <a16:creationId xmlns:a16="http://schemas.microsoft.com/office/drawing/2014/main" id="{EDCCBB60-C2BD-9B76-D58D-CC1D7B5E4F57}"/>
              </a:ext>
            </a:extLst>
          </p:cNvPr>
          <p:cNvSpPr txBox="1">
            <a:spLocks/>
          </p:cNvSpPr>
          <p:nvPr/>
        </p:nvSpPr>
        <p:spPr>
          <a:xfrm>
            <a:off x="8820776" y="734684"/>
            <a:ext cx="2878327" cy="823912"/>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t>Bobbi DeMontigny</a:t>
            </a:r>
          </a:p>
        </p:txBody>
      </p:sp>
      <p:pic>
        <p:nvPicPr>
          <p:cNvPr id="9" name="Picture 2" descr="Bobbi DeMontigny&#10;">
            <a:extLst>
              <a:ext uri="{FF2B5EF4-FFF2-40B4-BE49-F238E27FC236}">
                <a16:creationId xmlns:a16="http://schemas.microsoft.com/office/drawing/2014/main" id="{E7D93F98-B1EF-7619-F8CF-7AEEB1690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0289" y="2100866"/>
            <a:ext cx="2054318" cy="2927517"/>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1">
            <a:extLst>
              <a:ext uri="{FF2B5EF4-FFF2-40B4-BE49-F238E27FC236}">
                <a16:creationId xmlns:a16="http://schemas.microsoft.com/office/drawing/2014/main" id="{18D9E152-A9DA-9E52-2AD1-08C1DD50FC23}"/>
              </a:ext>
              <a:ext uri="{C183D7F6-B498-43B3-948B-1728B52AA6E4}">
                <adec:decorative xmlns:adec="http://schemas.microsoft.com/office/drawing/2017/decorative" val="1"/>
              </a:ext>
            </a:extLst>
          </p:cNvPr>
          <p:cNvSpPr txBox="1">
            <a:spLocks/>
          </p:cNvSpPr>
          <p:nvPr/>
        </p:nvSpPr>
        <p:spPr>
          <a:xfrm>
            <a:off x="9282684" y="5225597"/>
            <a:ext cx="2069528" cy="11307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0" i="0">
                <a:effectLst/>
              </a:rPr>
              <a:t>Montana Library Network Technical Support</a:t>
            </a:r>
          </a:p>
        </p:txBody>
      </p:sp>
    </p:spTree>
    <p:extLst>
      <p:ext uri="{BB962C8B-B14F-4D97-AF65-F5344CB8AC3E}">
        <p14:creationId xmlns:p14="http://schemas.microsoft.com/office/powerpoint/2010/main" val="3412897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E3A6-3D61-87AE-5B15-66129F4C49D6}"/>
              </a:ext>
            </a:extLst>
          </p:cNvPr>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731098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B9994D78-37C2-41B7-B7DD-EF7ED34BD407}"/>
              </a:ext>
              <a:ext uri="{C183D7F6-B498-43B3-948B-1728B52AA6E4}">
                <adec:decorative xmlns:adec="http://schemas.microsoft.com/office/drawing/2017/decorative" val="1"/>
              </a:ext>
            </a:extLst>
          </p:cNvPr>
          <p:cNvSpPr>
            <a:spLocks noGrp="1"/>
          </p:cNvSpPr>
          <p:nvPr>
            <p:ph type="sldNum" sz="quarter" idx="10"/>
          </p:nvPr>
        </p:nvSpPr>
        <p:spPr/>
        <p:txBody>
          <a:bodyPr/>
          <a:lstStyle/>
          <a:p>
            <a:fld id="{DFA5D71E-5CDF-4C93-8A75-5B916FDC5BEA}" type="slidenum">
              <a:rPr lang="en-US" smtClean="0"/>
              <a:pPr/>
              <a:t>28</a:t>
            </a:fld>
            <a:endParaRPr lang="en-US"/>
          </a:p>
        </p:txBody>
      </p:sp>
      <p:pic>
        <p:nvPicPr>
          <p:cNvPr id="4" name="Picture Placeholder 3">
            <a:extLst>
              <a:ext uri="{FF2B5EF4-FFF2-40B4-BE49-F238E27FC236}">
                <a16:creationId xmlns:a16="http://schemas.microsoft.com/office/drawing/2014/main" id="{067F7951-7876-AC40-C45E-55AD531E309E}"/>
              </a:ext>
              <a:ext uri="{C183D7F6-B498-43B3-948B-1728B52AA6E4}">
                <adec:decorative xmlns:adec="http://schemas.microsoft.com/office/drawing/2017/decorative" val="1"/>
              </a:ext>
            </a:extLst>
          </p:cNvPr>
          <p:cNvPicPr>
            <a:picLocks noGrp="1" noChangeAspect="1"/>
          </p:cNvPicPr>
          <p:nvPr>
            <p:ph type="pic" sz="quarter" idx="11"/>
          </p:nvPr>
        </p:nvPicPr>
        <p:blipFill rotWithShape="1">
          <a:blip r:embed="rId3">
            <a:alphaModFix amt="29000"/>
          </a:blip>
          <a:srcRect l="2966" r="2966"/>
          <a:stretch/>
        </p:blipFill>
        <p:spPr/>
      </p:pic>
      <p:sp>
        <p:nvSpPr>
          <p:cNvPr id="9" name="Title 8">
            <a:extLst>
              <a:ext uri="{FF2B5EF4-FFF2-40B4-BE49-F238E27FC236}">
                <a16:creationId xmlns:a16="http://schemas.microsoft.com/office/drawing/2014/main" id="{34CF6D46-0668-4D53-8C59-F859F6E2F309}"/>
              </a:ext>
            </a:extLst>
          </p:cNvPr>
          <p:cNvSpPr>
            <a:spLocks noGrp="1"/>
          </p:cNvSpPr>
          <p:nvPr>
            <p:ph type="title"/>
          </p:nvPr>
        </p:nvSpPr>
        <p:spPr/>
        <p:txBody>
          <a:bodyPr anchor="t"/>
          <a:lstStyle/>
          <a:p>
            <a:r>
              <a:rPr lang="en-US">
                <a:latin typeface="Arial Black" panose="020B0A04020102020204" pitchFamily="34" charset="0"/>
              </a:rPr>
              <a:t>Information and News Sources</a:t>
            </a:r>
          </a:p>
        </p:txBody>
      </p:sp>
      <p:sp>
        <p:nvSpPr>
          <p:cNvPr id="8" name="Content Placeholder 2">
            <a:extLst>
              <a:ext uri="{FF2B5EF4-FFF2-40B4-BE49-F238E27FC236}">
                <a16:creationId xmlns:a16="http://schemas.microsoft.com/office/drawing/2014/main" id="{5FCD0379-3895-484E-9A7C-B2E0043D83F8}"/>
              </a:ext>
            </a:extLst>
          </p:cNvPr>
          <p:cNvSpPr txBox="1">
            <a:spLocks/>
          </p:cNvSpPr>
          <p:nvPr/>
        </p:nvSpPr>
        <p:spPr>
          <a:xfrm>
            <a:off x="6090001" y="1812117"/>
            <a:ext cx="5495348" cy="435133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accent6"/>
              </a:buClr>
              <a:buFont typeface="Segoe UI" panose="020B0502040204020203"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Segoe UI" panose="020B050204020402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Segoe UI" panose="020B0502040204020203"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MSL Website</a:t>
            </a:r>
            <a:r>
              <a:rPr lang="en-US">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MSL Newsletters</a:t>
            </a:r>
            <a:endParaRPr lang="en-US">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MSL Help Desk</a:t>
            </a:r>
            <a:r>
              <a:rPr lang="en-US">
                <a:latin typeface="Arial" panose="020B0604020202020204" pitchFamily="34" charset="0"/>
                <a:ea typeface="+mn-lt"/>
                <a:cs typeface="Arial" panose="020B0604020202020204" pitchFamily="34" charset="0"/>
              </a:rPr>
              <a:t> </a:t>
            </a:r>
          </a:p>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rPr>
              <a:t>ASPeN Events Calendar</a:t>
            </a:r>
          </a:p>
          <a:p>
            <a:pPr marL="457200" indent="-457200">
              <a:buFont typeface="Arial" panose="020B0604020202020204" pitchFamily="34" charset="0"/>
              <a:buChar char="•"/>
            </a:pPr>
            <a:r>
              <a:rPr lang="en-US">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rPr>
              <a:t>MSL YouTube Channel</a:t>
            </a:r>
          </a:p>
          <a:p>
            <a:pPr marL="457200" indent="-457200">
              <a:buFont typeface="Arial" panose="020B0604020202020204" pitchFamily="34" charset="0"/>
              <a:buChar char="•"/>
            </a:pPr>
            <a:r>
              <a:rPr lang="en-US">
                <a:latin typeface="Arial" panose="020B0604020202020204" pitchFamily="34" charset="0"/>
                <a:ea typeface="+mn-lt"/>
                <a:cs typeface="Arial" panose="020B0604020202020204" pitchFamily="34" charset="0"/>
                <a:hlinkClick r:id="rId7">
                  <a:extLst>
                    <a:ext uri="{A12FA001-AC4F-418D-AE19-62706E023703}">
                      <ahyp:hlinkClr xmlns:ahyp="http://schemas.microsoft.com/office/drawing/2018/hyperlinkcolor" val="tx"/>
                    </a:ext>
                  </a:extLst>
                </a:hlinkClick>
              </a:rPr>
              <a:t>Email/call any MSL staff member</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5089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C519B1-7ACA-E5A5-D26B-6B94A7899A54}"/>
              </a:ext>
            </a:extLst>
          </p:cNvPr>
          <p:cNvSpPr>
            <a:spLocks noGrp="1"/>
          </p:cNvSpPr>
          <p:nvPr>
            <p:ph type="title"/>
          </p:nvPr>
        </p:nvSpPr>
        <p:spPr/>
        <p:txBody>
          <a:bodyPr/>
          <a:lstStyle/>
          <a:p>
            <a:r>
              <a:rPr lang="en-US" b="1"/>
              <a:t>MSL YouTube Channel</a:t>
            </a:r>
          </a:p>
        </p:txBody>
      </p:sp>
      <p:pic>
        <p:nvPicPr>
          <p:cNvPr id="9" name="Content Placeholder 8" descr="Screenshot of MSL YouTube channel home page">
            <a:hlinkClick r:id="rId3"/>
            <a:extLst>
              <a:ext uri="{FF2B5EF4-FFF2-40B4-BE49-F238E27FC236}">
                <a16:creationId xmlns:a16="http://schemas.microsoft.com/office/drawing/2014/main" id="{1DABA25A-29DA-C1CD-34C9-00C842B23897}"/>
              </a:ext>
              <a:ext uri="{C183D7F6-B498-43B3-948B-1728B52AA6E4}">
                <adec:decorative xmlns:adec="http://schemas.microsoft.com/office/drawing/2017/decorative" val="0"/>
              </a:ext>
            </a:extLst>
          </p:cNvPr>
          <p:cNvPicPr>
            <a:picLocks noGrp="1" noChangeAspect="1"/>
          </p:cNvPicPr>
          <p:nvPr>
            <p:ph idx="1"/>
          </p:nvPr>
        </p:nvPicPr>
        <p:blipFill>
          <a:blip r:embed="rId4"/>
          <a:stretch>
            <a:fillRect/>
          </a:stretch>
        </p:blipFill>
        <p:spPr>
          <a:xfrm>
            <a:off x="5168275" y="343654"/>
            <a:ext cx="6336788" cy="5855758"/>
          </a:xfrm>
        </p:spPr>
      </p:pic>
      <p:sp>
        <p:nvSpPr>
          <p:cNvPr id="7" name="Text Placeholder 6">
            <a:extLst>
              <a:ext uri="{FF2B5EF4-FFF2-40B4-BE49-F238E27FC236}">
                <a16:creationId xmlns:a16="http://schemas.microsoft.com/office/drawing/2014/main" id="{A6419E41-E4EE-EB10-6FCC-37197EE3699A}"/>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sz="2800"/>
              <a:t>Look for the MSL Learn Webinar Series Playlist</a:t>
            </a:r>
          </a:p>
          <a:p>
            <a:pPr marL="285750" indent="-285750">
              <a:buFont typeface="Arial" panose="020B0604020202020204" pitchFamily="34" charset="0"/>
              <a:buChar char="•"/>
            </a:pPr>
            <a:r>
              <a:rPr lang="en-US" sz="2800"/>
              <a:t>Access new recordings</a:t>
            </a:r>
          </a:p>
          <a:p>
            <a:pPr marL="285750" indent="-285750">
              <a:buFont typeface="Arial" panose="020B0604020202020204" pitchFamily="34" charset="0"/>
              <a:buChar char="•"/>
            </a:pPr>
            <a:r>
              <a:rPr lang="en-US" sz="4800"/>
              <a:t>Subscribe! </a:t>
            </a:r>
          </a:p>
        </p:txBody>
      </p:sp>
      <p:sp>
        <p:nvSpPr>
          <p:cNvPr id="2" name="Slide Number Placeholder 1">
            <a:extLst>
              <a:ext uri="{FF2B5EF4-FFF2-40B4-BE49-F238E27FC236}">
                <a16:creationId xmlns:a16="http://schemas.microsoft.com/office/drawing/2014/main" id="{0F998891-9528-658F-77CB-A8E730B79323}"/>
              </a:ext>
              <a:ext uri="{C183D7F6-B498-43B3-948B-1728B52AA6E4}">
                <adec:decorative xmlns:adec="http://schemas.microsoft.com/office/drawing/2017/decorative" val="1"/>
              </a:ext>
            </a:extLst>
          </p:cNvPr>
          <p:cNvSpPr>
            <a:spLocks noGrp="1"/>
          </p:cNvSpPr>
          <p:nvPr>
            <p:ph type="sldNum" sz="quarter" idx="12"/>
          </p:nvPr>
        </p:nvSpPr>
        <p:spPr/>
        <p:txBody>
          <a:bodyPr/>
          <a:lstStyle/>
          <a:p>
            <a:fld id="{CE9841E6-D37F-4C61-9EA7-BBA570BBB06E}" type="slidenum">
              <a:rPr lang="en-US" smtClean="0"/>
              <a:t>29</a:t>
            </a:fld>
            <a:endParaRPr lang="en-US"/>
          </a:p>
        </p:txBody>
      </p:sp>
    </p:spTree>
    <p:extLst>
      <p:ext uri="{BB962C8B-B14F-4D97-AF65-F5344CB8AC3E}">
        <p14:creationId xmlns:p14="http://schemas.microsoft.com/office/powerpoint/2010/main" val="3288278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175499-49F8-EFDE-3399-743D1B0EA2FE}"/>
              </a:ext>
              <a:ext uri="{C183D7F6-B498-43B3-948B-1728B52AA6E4}">
                <adec:decorative xmlns:adec="http://schemas.microsoft.com/office/drawing/2017/decorative" val="1"/>
              </a:ext>
            </a:extLst>
          </p:cNvPr>
          <p:cNvSpPr>
            <a:spLocks noGrp="1"/>
          </p:cNvSpPr>
          <p:nvPr>
            <p:ph type="sldNum" sz="quarter" idx="10"/>
          </p:nvPr>
        </p:nvSpPr>
        <p:spPr/>
        <p:txBody>
          <a:bodyPr/>
          <a:lstStyle/>
          <a:p>
            <a:fld id="{A8ECEF5D-2042-4232-9FE6-B278772C55B5}" type="slidenum">
              <a:rPr lang="en-US" smtClean="0"/>
              <a:pPr/>
              <a:t>3</a:t>
            </a:fld>
            <a:endParaRPr lang="en-US"/>
          </a:p>
        </p:txBody>
      </p:sp>
      <p:pic>
        <p:nvPicPr>
          <p:cNvPr id="7" name="Picture Placeholder 6">
            <a:extLst>
              <a:ext uri="{FF2B5EF4-FFF2-40B4-BE49-F238E27FC236}">
                <a16:creationId xmlns:a16="http://schemas.microsoft.com/office/drawing/2014/main" id="{16636EE9-18AC-9D77-DE8D-57996EE0F3C0}"/>
              </a:ext>
              <a:ext uri="{C183D7F6-B498-43B3-948B-1728B52AA6E4}">
                <adec:decorative xmlns:adec="http://schemas.microsoft.com/office/drawing/2017/decorative" val="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966" r="2966"/>
          <a:stretch>
            <a:fillRect/>
          </a:stretch>
        </p:blipFill>
        <p:spPr/>
      </p:pic>
      <p:sp>
        <p:nvSpPr>
          <p:cNvPr id="4" name="Title 3">
            <a:extLst>
              <a:ext uri="{FF2B5EF4-FFF2-40B4-BE49-F238E27FC236}">
                <a16:creationId xmlns:a16="http://schemas.microsoft.com/office/drawing/2014/main" id="{106F52B7-2580-A685-207D-2C90EFDA3A44}"/>
              </a:ext>
            </a:extLst>
          </p:cNvPr>
          <p:cNvSpPr>
            <a:spLocks noGrp="1"/>
          </p:cNvSpPr>
          <p:nvPr>
            <p:ph type="title"/>
          </p:nvPr>
        </p:nvSpPr>
        <p:spPr/>
        <p:txBody>
          <a:bodyPr/>
          <a:lstStyle/>
          <a:p>
            <a:r>
              <a:rPr lang="en-US"/>
              <a:t>Today’s Agenda</a:t>
            </a:r>
          </a:p>
        </p:txBody>
      </p:sp>
      <p:graphicFrame>
        <p:nvGraphicFramePr>
          <p:cNvPr id="3" name="Text Placeholder 5" descr="Purpose, Plan, Preview">
            <a:extLst>
              <a:ext uri="{FF2B5EF4-FFF2-40B4-BE49-F238E27FC236}">
                <a16:creationId xmlns:a16="http://schemas.microsoft.com/office/drawing/2014/main" id="{4AC5AE92-30FC-CAF5-3002-7FDEC1D38580}"/>
              </a:ext>
            </a:extLst>
          </p:cNvPr>
          <p:cNvGraphicFramePr>
            <a:graphicFrameLocks noGrp="1"/>
          </p:cNvGraphicFramePr>
          <p:nvPr>
            <p:ph sz="half" idx="2"/>
            <p:extLst>
              <p:ext uri="{D42A27DB-BD31-4B8C-83A1-F6EECF244321}">
                <p14:modId xmlns:p14="http://schemas.microsoft.com/office/powerpoint/2010/main" val="3775262936"/>
              </p:ext>
            </p:extLst>
          </p:nvPr>
        </p:nvGraphicFramePr>
        <p:xfrm>
          <a:off x="6089650" y="1619250"/>
          <a:ext cx="5259388"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78198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333C-DD99-599E-7A93-9EEF36649905}"/>
              </a:ext>
            </a:extLst>
          </p:cNvPr>
          <p:cNvSpPr>
            <a:spLocks noGrp="1"/>
          </p:cNvSpPr>
          <p:nvPr>
            <p:ph type="title"/>
          </p:nvPr>
        </p:nvSpPr>
        <p:spPr/>
        <p:txBody>
          <a:bodyPr/>
          <a:lstStyle/>
          <a:p>
            <a:r>
              <a:rPr lang="en-US"/>
              <a:t>MSL Evaluation Survey</a:t>
            </a:r>
          </a:p>
        </p:txBody>
      </p:sp>
      <p:pic>
        <p:nvPicPr>
          <p:cNvPr id="6" name="Content Placeholder 5" descr="Qr code for MSL evaluation form&#10;&#10;">
            <a:extLst>
              <a:ext uri="{FF2B5EF4-FFF2-40B4-BE49-F238E27FC236}">
                <a16:creationId xmlns:a16="http://schemas.microsoft.com/office/drawing/2014/main" id="{1718A148-9E3C-45CE-CE4F-AECCAE36A2E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20331" y="1825625"/>
            <a:ext cx="4351338" cy="4351338"/>
          </a:xfrm>
        </p:spPr>
      </p:pic>
      <p:sp>
        <p:nvSpPr>
          <p:cNvPr id="4" name="Slide Number Placeholder 3">
            <a:extLst>
              <a:ext uri="{FF2B5EF4-FFF2-40B4-BE49-F238E27FC236}">
                <a16:creationId xmlns:a16="http://schemas.microsoft.com/office/drawing/2014/main" id="{8850006E-F88A-7AEE-B3DE-3AB3BE18BE70}"/>
              </a:ext>
            </a:extLst>
          </p:cNvPr>
          <p:cNvSpPr>
            <a:spLocks noGrp="1"/>
          </p:cNvSpPr>
          <p:nvPr>
            <p:ph type="sldNum" sz="quarter" idx="12"/>
          </p:nvPr>
        </p:nvSpPr>
        <p:spPr/>
        <p:txBody>
          <a:bodyPr/>
          <a:lstStyle/>
          <a:p>
            <a:fld id="{5958459E-CF1B-4226-8F9F-83C3FF1A758A}" type="slidenum">
              <a:rPr lang="en-US" smtClean="0"/>
              <a:pPr/>
              <a:t>30</a:t>
            </a:fld>
            <a:endParaRPr lang="en-US"/>
          </a:p>
        </p:txBody>
      </p:sp>
    </p:spTree>
    <p:extLst>
      <p:ext uri="{BB962C8B-B14F-4D97-AF65-F5344CB8AC3E}">
        <p14:creationId xmlns:p14="http://schemas.microsoft.com/office/powerpoint/2010/main" val="403252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73F7A-EF5C-11B4-5E7E-DFB4167B38D9}"/>
              </a:ext>
            </a:extLst>
          </p:cNvPr>
          <p:cNvSpPr>
            <a:spLocks noGrp="1"/>
          </p:cNvSpPr>
          <p:nvPr>
            <p:ph type="title"/>
          </p:nvPr>
        </p:nvSpPr>
        <p:spPr>
          <a:xfrm>
            <a:off x="1520190" y="1673942"/>
            <a:ext cx="5736017" cy="3510115"/>
          </a:xfrm>
        </p:spPr>
        <p:txBody>
          <a:bodyPr>
            <a:normAutofit/>
          </a:bodyPr>
          <a:lstStyle/>
          <a:p>
            <a:pPr>
              <a:lnSpc>
                <a:spcPct val="90000"/>
              </a:lnSpc>
              <a:spcAft>
                <a:spcPts val="600"/>
              </a:spcAft>
            </a:pPr>
            <a:r>
              <a:rPr lang="en-US" sz="2800" dirty="0"/>
              <a:t>Colet Bartow</a:t>
            </a:r>
            <a:br>
              <a:rPr lang="en-US" sz="2800" dirty="0"/>
            </a:br>
            <a:r>
              <a:rPr lang="en-US" sz="2800" dirty="0"/>
              <a:t>colet.bartow@mt.gov</a:t>
            </a:r>
            <a:br>
              <a:rPr lang="en-US" sz="2800" dirty="0"/>
            </a:br>
            <a:br>
              <a:rPr lang="en-US" sz="2800" dirty="0"/>
            </a:br>
            <a:r>
              <a:rPr lang="en-US" sz="2800" dirty="0"/>
              <a:t>Bobbi DeMontigny</a:t>
            </a:r>
            <a:br>
              <a:rPr lang="en-US" sz="2800" dirty="0"/>
            </a:br>
            <a:r>
              <a:rPr lang="en-US" sz="2800" dirty="0"/>
              <a:t>bdemontigny@mt.gov</a:t>
            </a:r>
            <a:br>
              <a:rPr lang="en-US" sz="2800" dirty="0"/>
            </a:br>
            <a:endParaRPr lang="en-US" sz="2800" dirty="0"/>
          </a:p>
        </p:txBody>
      </p:sp>
    </p:spTree>
    <p:extLst>
      <p:ext uri="{BB962C8B-B14F-4D97-AF65-F5344CB8AC3E}">
        <p14:creationId xmlns:p14="http://schemas.microsoft.com/office/powerpoint/2010/main" val="1045941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03BB13-134B-F8AC-0A6D-79431285A452}"/>
              </a:ext>
            </a:extLst>
          </p:cNvPr>
          <p:cNvSpPr>
            <a:spLocks noGrp="1"/>
          </p:cNvSpPr>
          <p:nvPr>
            <p:ph type="title"/>
          </p:nvPr>
        </p:nvSpPr>
        <p:spPr/>
        <p:txBody>
          <a:bodyPr/>
          <a:lstStyle/>
          <a:p>
            <a:r>
              <a:rPr lang="en-US"/>
              <a:t>MSL Learn Webinar Schedule</a:t>
            </a:r>
          </a:p>
        </p:txBody>
      </p:sp>
      <p:sp>
        <p:nvSpPr>
          <p:cNvPr id="9" name="Content Placeholder 8">
            <a:extLst>
              <a:ext uri="{FF2B5EF4-FFF2-40B4-BE49-F238E27FC236}">
                <a16:creationId xmlns:a16="http://schemas.microsoft.com/office/drawing/2014/main" id="{723E323B-57FC-E6D0-E79C-B4D89BEAFA9F}"/>
              </a:ext>
            </a:extLst>
          </p:cNvPr>
          <p:cNvSpPr>
            <a:spLocks noGrp="1"/>
          </p:cNvSpPr>
          <p:nvPr>
            <p:ph type="body" sz="half" idx="2"/>
          </p:nvPr>
        </p:nvSpPr>
        <p:spPr/>
        <p:txBody>
          <a:bodyPr>
            <a:normAutofit/>
          </a:bodyPr>
          <a:lstStyle/>
          <a:p>
            <a:r>
              <a:rPr lang="en-US"/>
              <a:t>Join us each month!</a:t>
            </a:r>
          </a:p>
        </p:txBody>
      </p:sp>
      <p:sp>
        <p:nvSpPr>
          <p:cNvPr id="5" name="Slide Number Placeholder 4">
            <a:extLst>
              <a:ext uri="{FF2B5EF4-FFF2-40B4-BE49-F238E27FC236}">
                <a16:creationId xmlns:a16="http://schemas.microsoft.com/office/drawing/2014/main" id="{3DAD5E46-0814-73F4-D50F-4D7250BB7EC3}"/>
              </a:ext>
            </a:extLst>
          </p:cNvPr>
          <p:cNvSpPr>
            <a:spLocks noGrp="1"/>
          </p:cNvSpPr>
          <p:nvPr>
            <p:ph type="sldNum" sz="quarter" idx="10"/>
          </p:nvPr>
        </p:nvSpPr>
        <p:spPr/>
        <p:txBody>
          <a:bodyPr/>
          <a:lstStyle/>
          <a:p>
            <a:fld id="{CE9841E6-D37F-4C61-9EA7-BBA570BBB06E}" type="slidenum">
              <a:rPr lang="en-US" smtClean="0"/>
              <a:t>4</a:t>
            </a:fld>
            <a:endParaRPr lang="en-US"/>
          </a:p>
        </p:txBody>
      </p:sp>
      <p:pic>
        <p:nvPicPr>
          <p:cNvPr id="18" name="Picture Placeholder 17" descr="Calendar flipping">
            <a:extLst>
              <a:ext uri="{FF2B5EF4-FFF2-40B4-BE49-F238E27FC236}">
                <a16:creationId xmlns:a16="http://schemas.microsoft.com/office/drawing/2014/main" id="{281FEC04-9C75-BBCA-9DB3-B439E7571570}"/>
              </a:ext>
            </a:extLst>
          </p:cNvPr>
          <p:cNvPicPr>
            <a:picLocks noGrp="1" noChangeAspect="1"/>
          </p:cNvPicPr>
          <p:nvPr>
            <p:ph type="pic" idx="11"/>
          </p:nvPr>
        </p:nvPicPr>
        <p:blipFill>
          <a:blip r:embed="rId3">
            <a:extLst>
              <a:ext uri="{28A0092B-C50C-407E-A947-70E740481C1C}">
                <a14:useLocalDpi xmlns:a14="http://schemas.microsoft.com/office/drawing/2010/main" val="0"/>
              </a:ext>
            </a:extLst>
          </a:blip>
          <a:srcRect l="14124" r="14124"/>
          <a:stretch>
            <a:fillRect/>
          </a:stretch>
        </p:blipFill>
        <p:spPr/>
      </p:pic>
      <p:sp>
        <p:nvSpPr>
          <p:cNvPr id="15" name="Text Placeholder 14">
            <a:extLst>
              <a:ext uri="{FF2B5EF4-FFF2-40B4-BE49-F238E27FC236}">
                <a16:creationId xmlns:a16="http://schemas.microsoft.com/office/drawing/2014/main" id="{12998793-2260-F379-23A9-9BBE64C5212D}"/>
              </a:ext>
            </a:extLst>
          </p:cNvPr>
          <p:cNvSpPr>
            <a:spLocks noGrp="1"/>
          </p:cNvSpPr>
          <p:nvPr>
            <p:ph type="body" sz="quarter" idx="12"/>
          </p:nvPr>
        </p:nvSpPr>
        <p:spPr/>
        <p:txBody>
          <a:bodyPr anchor="ctr">
            <a:normAutofit/>
          </a:bodyPr>
          <a:lstStyle/>
          <a:p>
            <a:pPr algn="ctr"/>
            <a:r>
              <a:rPr lang="en-US" sz="3200"/>
              <a:t>Second Tuesday</a:t>
            </a:r>
          </a:p>
          <a:p>
            <a:pPr algn="ctr"/>
            <a:r>
              <a:rPr lang="en-US" sz="3200"/>
              <a:t>MSL Programs and Topics</a:t>
            </a:r>
          </a:p>
        </p:txBody>
      </p:sp>
      <p:sp>
        <p:nvSpPr>
          <p:cNvPr id="16" name="Text Placeholder 15">
            <a:extLst>
              <a:ext uri="{FF2B5EF4-FFF2-40B4-BE49-F238E27FC236}">
                <a16:creationId xmlns:a16="http://schemas.microsoft.com/office/drawing/2014/main" id="{867FA56E-0053-F57F-398F-DB7AD863B209}"/>
              </a:ext>
            </a:extLst>
          </p:cNvPr>
          <p:cNvSpPr>
            <a:spLocks noGrp="1"/>
          </p:cNvSpPr>
          <p:nvPr>
            <p:ph type="body" sz="quarter" idx="13"/>
          </p:nvPr>
        </p:nvSpPr>
        <p:spPr/>
        <p:txBody>
          <a:bodyPr anchor="ctr">
            <a:normAutofit/>
          </a:bodyPr>
          <a:lstStyle/>
          <a:p>
            <a:pPr algn="ctr"/>
            <a:r>
              <a:rPr lang="en-US" sz="3200"/>
              <a:t>Last Tuesday</a:t>
            </a:r>
          </a:p>
          <a:p>
            <a:pPr algn="ctr"/>
            <a:r>
              <a:rPr lang="en-US" sz="3200"/>
              <a:t>Tiny Tech Training</a:t>
            </a:r>
          </a:p>
        </p:txBody>
      </p:sp>
    </p:spTree>
    <p:extLst>
      <p:ext uri="{BB962C8B-B14F-4D97-AF65-F5344CB8AC3E}">
        <p14:creationId xmlns:p14="http://schemas.microsoft.com/office/powerpoint/2010/main" val="946028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CD6C7-C2BC-3936-841B-B74FAB6D1C94}"/>
              </a:ext>
            </a:extLst>
          </p:cNvPr>
          <p:cNvSpPr>
            <a:spLocks noGrp="1"/>
          </p:cNvSpPr>
          <p:nvPr>
            <p:ph type="title"/>
          </p:nvPr>
        </p:nvSpPr>
        <p:spPr/>
        <p:txBody>
          <a:bodyPr/>
          <a:lstStyle/>
          <a:p>
            <a:r>
              <a:rPr lang="en-US" dirty="0"/>
              <a:t>ASPeN</a:t>
            </a:r>
          </a:p>
        </p:txBody>
      </p:sp>
    </p:spTree>
    <p:extLst>
      <p:ext uri="{BB962C8B-B14F-4D97-AF65-F5344CB8AC3E}">
        <p14:creationId xmlns:p14="http://schemas.microsoft.com/office/powerpoint/2010/main" val="2495207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887BDE5B-A04C-7953-6357-2EF88B556547}"/>
              </a:ext>
            </a:extLst>
          </p:cNvPr>
          <p:cNvPicPr>
            <a:picLocks noChangeAspect="1"/>
          </p:cNvPicPr>
          <p:nvPr/>
        </p:nvPicPr>
        <p:blipFill>
          <a:blip r:embed="rId2"/>
          <a:stretch>
            <a:fillRect/>
          </a:stretch>
        </p:blipFill>
        <p:spPr>
          <a:xfrm>
            <a:off x="2078965" y="1627729"/>
            <a:ext cx="8048445" cy="3602546"/>
          </a:xfrm>
          <a:prstGeom prst="rect">
            <a:avLst/>
          </a:prstGeom>
        </p:spPr>
      </p:pic>
      <p:sp>
        <p:nvSpPr>
          <p:cNvPr id="4" name="TextBox 3">
            <a:extLst>
              <a:ext uri="{FF2B5EF4-FFF2-40B4-BE49-F238E27FC236}">
                <a16:creationId xmlns:a16="http://schemas.microsoft.com/office/drawing/2014/main" id="{C5E389D4-7804-0895-DA56-1BEB7F4E7A2A}"/>
              </a:ext>
            </a:extLst>
          </p:cNvPr>
          <p:cNvSpPr txBox="1"/>
          <p:nvPr/>
        </p:nvSpPr>
        <p:spPr>
          <a:xfrm>
            <a:off x="2769079" y="641230"/>
            <a:ext cx="665384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solidFill>
                  <a:srgbClr val="000000"/>
                </a:solidFill>
                <a:latin typeface="Puvi"/>
              </a:rPr>
              <a:t>https://mslservices.mt.gov/aspen/</a:t>
            </a:r>
          </a:p>
        </p:txBody>
      </p:sp>
    </p:spTree>
    <p:extLst>
      <p:ext uri="{BB962C8B-B14F-4D97-AF65-F5344CB8AC3E}">
        <p14:creationId xmlns:p14="http://schemas.microsoft.com/office/powerpoint/2010/main" val="1236657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ACA54-A324-EBF0-5B04-76A71FB61A98}"/>
              </a:ext>
            </a:extLst>
          </p:cNvPr>
          <p:cNvSpPr>
            <a:spLocks noGrp="1"/>
          </p:cNvSpPr>
          <p:nvPr>
            <p:ph type="title"/>
          </p:nvPr>
        </p:nvSpPr>
        <p:spPr/>
        <p:txBody>
          <a:bodyPr/>
          <a:lstStyle/>
          <a:p>
            <a:r>
              <a:rPr lang="en-US" dirty="0">
                <a:cs typeface="Arial"/>
              </a:rPr>
              <a:t>Where to get help</a:t>
            </a:r>
            <a:endParaRPr lang="en-US" dirty="0"/>
          </a:p>
        </p:txBody>
      </p:sp>
    </p:spTree>
    <p:extLst>
      <p:ext uri="{BB962C8B-B14F-4D97-AF65-F5344CB8AC3E}">
        <p14:creationId xmlns:p14="http://schemas.microsoft.com/office/powerpoint/2010/main" val="393514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621605-AA51-3E69-A546-88025A18FF8F}"/>
              </a:ext>
            </a:extLst>
          </p:cNvPr>
          <p:cNvPicPr>
            <a:picLocks noChangeAspect="1"/>
          </p:cNvPicPr>
          <p:nvPr/>
        </p:nvPicPr>
        <p:blipFill>
          <a:blip r:embed="rId2"/>
          <a:stretch>
            <a:fillRect/>
          </a:stretch>
        </p:blipFill>
        <p:spPr>
          <a:xfrm>
            <a:off x="228902" y="217091"/>
            <a:ext cx="7413171" cy="2879912"/>
          </a:xfrm>
          <a:prstGeom prst="rect">
            <a:avLst/>
          </a:prstGeom>
        </p:spPr>
      </p:pic>
      <p:sp>
        <p:nvSpPr>
          <p:cNvPr id="2" name="Slide Number Placeholder 1">
            <a:extLst>
              <a:ext uri="{FF2B5EF4-FFF2-40B4-BE49-F238E27FC236}">
                <a16:creationId xmlns:a16="http://schemas.microsoft.com/office/drawing/2014/main" id="{9D5F4BFF-2676-19B9-4664-78DA840C70C8}"/>
              </a:ext>
            </a:extLst>
          </p:cNvPr>
          <p:cNvSpPr>
            <a:spLocks noGrp="1"/>
          </p:cNvSpPr>
          <p:nvPr>
            <p:ph type="sldNum" sz="quarter" idx="12"/>
          </p:nvPr>
        </p:nvSpPr>
        <p:spPr/>
        <p:txBody>
          <a:bodyPr/>
          <a:lstStyle/>
          <a:p>
            <a:fld id="{CE9841E6-D37F-4C61-9EA7-BBA570BBB06E}" type="slidenum">
              <a:rPr lang="en-US" smtClean="0"/>
              <a:t>8</a:t>
            </a:fld>
            <a:endParaRPr lang="en-US"/>
          </a:p>
        </p:txBody>
      </p:sp>
      <p:sp>
        <p:nvSpPr>
          <p:cNvPr id="4" name="Oval 3">
            <a:extLst>
              <a:ext uri="{FF2B5EF4-FFF2-40B4-BE49-F238E27FC236}">
                <a16:creationId xmlns:a16="http://schemas.microsoft.com/office/drawing/2014/main" id="{858021D8-6F13-6CD8-9BB0-1C669036365F}"/>
              </a:ext>
            </a:extLst>
          </p:cNvPr>
          <p:cNvSpPr/>
          <p:nvPr/>
        </p:nvSpPr>
        <p:spPr>
          <a:xfrm>
            <a:off x="3622146" y="1303073"/>
            <a:ext cx="2413001" cy="16827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a:extLst>
              <a:ext uri="{FF2B5EF4-FFF2-40B4-BE49-F238E27FC236}">
                <a16:creationId xmlns:a16="http://schemas.microsoft.com/office/drawing/2014/main" id="{84E20064-D584-699E-3F17-A877FE86A389}"/>
              </a:ext>
            </a:extLst>
          </p:cNvPr>
          <p:cNvPicPr>
            <a:picLocks noChangeAspect="1"/>
          </p:cNvPicPr>
          <p:nvPr/>
        </p:nvPicPr>
        <p:blipFill>
          <a:blip r:embed="rId3"/>
          <a:stretch>
            <a:fillRect/>
          </a:stretch>
        </p:blipFill>
        <p:spPr>
          <a:xfrm>
            <a:off x="224064" y="3153867"/>
            <a:ext cx="10681607" cy="3391738"/>
          </a:xfrm>
          <a:prstGeom prst="rect">
            <a:avLst/>
          </a:prstGeom>
        </p:spPr>
      </p:pic>
    </p:spTree>
    <p:extLst>
      <p:ext uri="{BB962C8B-B14F-4D97-AF65-F5344CB8AC3E}">
        <p14:creationId xmlns:p14="http://schemas.microsoft.com/office/powerpoint/2010/main" val="3821118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ACA54-A324-EBF0-5B04-76A71FB61A98}"/>
              </a:ext>
            </a:extLst>
          </p:cNvPr>
          <p:cNvSpPr>
            <a:spLocks noGrp="1"/>
          </p:cNvSpPr>
          <p:nvPr>
            <p:ph type="title"/>
          </p:nvPr>
        </p:nvSpPr>
        <p:spPr>
          <a:xfrm>
            <a:off x="-411692" y="2136641"/>
            <a:ext cx="8671983" cy="2852737"/>
          </a:xfrm>
        </p:spPr>
        <p:txBody>
          <a:bodyPr/>
          <a:lstStyle/>
          <a:p>
            <a:r>
              <a:rPr lang="en-US" dirty="0">
                <a:cs typeface="Arial"/>
              </a:rPr>
              <a:t>Log in to </a:t>
            </a:r>
            <a:r>
              <a:rPr lang="en-US" dirty="0" err="1">
                <a:cs typeface="Arial"/>
              </a:rPr>
              <a:t>ASPeN</a:t>
            </a:r>
            <a:endParaRPr lang="en-US" dirty="0"/>
          </a:p>
        </p:txBody>
      </p:sp>
      <p:pic>
        <p:nvPicPr>
          <p:cNvPr id="3" name="Picture 3">
            <a:extLst>
              <a:ext uri="{FF2B5EF4-FFF2-40B4-BE49-F238E27FC236}">
                <a16:creationId xmlns:a16="http://schemas.microsoft.com/office/drawing/2014/main" id="{953B7A1E-5D14-6407-E46D-F1705F71995C}"/>
              </a:ext>
            </a:extLst>
          </p:cNvPr>
          <p:cNvPicPr>
            <a:picLocks noChangeAspect="1"/>
          </p:cNvPicPr>
          <p:nvPr/>
        </p:nvPicPr>
        <p:blipFill rotWithShape="1">
          <a:blip r:embed="rId3"/>
          <a:srcRect l="78299" t="3901" b="38524"/>
          <a:stretch/>
        </p:blipFill>
        <p:spPr>
          <a:xfrm>
            <a:off x="8686800" y="208256"/>
            <a:ext cx="3352800" cy="3610708"/>
          </a:xfrm>
          <a:prstGeom prst="rect">
            <a:avLst/>
          </a:prstGeom>
          <a:ln w="28575">
            <a:solidFill>
              <a:schemeClr val="accent1">
                <a:lumMod val="75000"/>
              </a:schemeClr>
            </a:solidFill>
          </a:ln>
        </p:spPr>
      </p:pic>
      <p:pic>
        <p:nvPicPr>
          <p:cNvPr id="5" name="Picture 4">
            <a:extLst>
              <a:ext uri="{FF2B5EF4-FFF2-40B4-BE49-F238E27FC236}">
                <a16:creationId xmlns:a16="http://schemas.microsoft.com/office/drawing/2014/main" id="{AFDB38BD-7141-E715-7A22-70353DA68612}"/>
              </a:ext>
            </a:extLst>
          </p:cNvPr>
          <p:cNvPicPr>
            <a:picLocks noChangeAspect="1"/>
          </p:cNvPicPr>
          <p:nvPr/>
        </p:nvPicPr>
        <p:blipFill>
          <a:blip r:embed="rId4"/>
          <a:stretch>
            <a:fillRect/>
          </a:stretch>
        </p:blipFill>
        <p:spPr>
          <a:xfrm>
            <a:off x="7210425" y="2895039"/>
            <a:ext cx="3152775" cy="1847850"/>
          </a:xfrm>
          <a:prstGeom prst="rect">
            <a:avLst/>
          </a:prstGeom>
          <a:ln w="28575">
            <a:solidFill>
              <a:schemeClr val="accent1"/>
            </a:solidFill>
          </a:ln>
        </p:spPr>
      </p:pic>
    </p:spTree>
    <p:extLst>
      <p:ext uri="{BB962C8B-B14F-4D97-AF65-F5344CB8AC3E}">
        <p14:creationId xmlns:p14="http://schemas.microsoft.com/office/powerpoint/2010/main" val="1453363750"/>
      </p:ext>
    </p:extLst>
  </p:cSld>
  <p:clrMapOvr>
    <a:masterClrMapping/>
  </p:clrMapOvr>
</p:sld>
</file>

<file path=ppt/theme/theme1.xml><?xml version="1.0" encoding="utf-8"?>
<a:theme xmlns:a="http://schemas.openxmlformats.org/drawingml/2006/main" name="Montana State Library">
  <a:themeElements>
    <a:clrScheme name="Montana State Library">
      <a:dk1>
        <a:srgbClr val="53565A"/>
      </a:dk1>
      <a:lt1>
        <a:srgbClr val="FFFFFF"/>
      </a:lt1>
      <a:dk2>
        <a:srgbClr val="7C878E"/>
      </a:dk2>
      <a:lt2>
        <a:srgbClr val="F4F1EC"/>
      </a:lt2>
      <a:accent1>
        <a:srgbClr val="0D2C6B"/>
      </a:accent1>
      <a:accent2>
        <a:srgbClr val="0054A6"/>
      </a:accent2>
      <a:accent3>
        <a:srgbClr val="418AC9"/>
      </a:accent3>
      <a:accent4>
        <a:srgbClr val="A5CE3B"/>
      </a:accent4>
      <a:accent5>
        <a:srgbClr val="FCD91D"/>
      </a:accent5>
      <a:accent6>
        <a:srgbClr val="E3352A"/>
      </a:accent6>
      <a:hlink>
        <a:srgbClr val="418AC9"/>
      </a:hlink>
      <a:folHlink>
        <a:srgbClr val="0D2C6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L PowerPoint" id="{0ACF1D9F-1281-4019-8855-9E764CD80762}" vid="{C9E8DCA7-D69A-4F26-B6DA-35F2033E61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A7071B86DD474EAFF17D3CCC811C40" ma:contentTypeVersion="18" ma:contentTypeDescription="Create a new document." ma:contentTypeScope="" ma:versionID="f3538748dae6fc09a904a43736a83f3d">
  <xsd:schema xmlns:xsd="http://www.w3.org/2001/XMLSchema" xmlns:xs="http://www.w3.org/2001/XMLSchema" xmlns:p="http://schemas.microsoft.com/office/2006/metadata/properties" xmlns:ns1="http://schemas.microsoft.com/sharepoint/v3" xmlns:ns2="bdaad401-cb6a-400b-bb54-369afec3e619" xmlns:ns3="84c2b675-140f-477b-a560-fcf84ec15e89" targetNamespace="http://schemas.microsoft.com/office/2006/metadata/properties" ma:root="true" ma:fieldsID="ce6fa4998cdd4c18bb69a219d2d7c501" ns1:_="" ns2:_="" ns3:_="">
    <xsd:import namespace="http://schemas.microsoft.com/sharepoint/v3"/>
    <xsd:import namespace="bdaad401-cb6a-400b-bb54-369afec3e619"/>
    <xsd:import namespace="84c2b675-140f-477b-a560-fcf84ec15e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DateTaken" minOccurs="0"/>
                <xsd:element ref="ns2:MediaServiceAutoTags" minOccurs="0"/>
                <xsd:element ref="ns2:MediaServiceAutoKeyPoints" minOccurs="0"/>
                <xsd:element ref="ns2:MediaServiceKeyPoints" minOccurs="0"/>
                <xsd:element ref="ns2:MediaServiceOCR" minOccurs="0"/>
                <xsd:element ref="ns2:MediaServiceLocation"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aad401-cb6a-400b-bb54-369afec3e6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5ed7e3c-a509-4d5c-98b3-887d36f9efb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4c2b675-140f-477b-a560-fcf84ec15e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ea041a5f-0da2-4491-958a-c86113767b19}" ma:internalName="TaxCatchAll" ma:showField="CatchAllData" ma:web="84c2b675-140f-477b-a560-fcf84ec15e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4c2b675-140f-477b-a560-fcf84ec15e89">
      <UserInfo>
        <DisplayName>Birnel, Jennifer</DisplayName>
        <AccountId>15</AccountId>
        <AccountType/>
      </UserInfo>
      <UserInfo>
        <DisplayName>MSL - Library Development</DisplayName>
        <AccountId>7</AccountId>
        <AccountType/>
      </UserInfo>
      <UserInfo>
        <DisplayName>deMontigny, Bobbi</DisplayName>
        <AccountId>512</AccountId>
        <AccountType/>
      </UserInfo>
    </SharedWithUsers>
    <TaxCatchAll xmlns="84c2b675-140f-477b-a560-fcf84ec15e89" xsi:nil="true"/>
    <lcf76f155ced4ddcb4097134ff3c332f xmlns="bdaad401-cb6a-400b-bb54-369afec3e619">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MediaLengthInSeconds xmlns="bdaad401-cb6a-400b-bb54-369afec3e619" xsi:nil="true"/>
  </documentManagement>
</p:properties>
</file>

<file path=customXml/itemProps1.xml><?xml version="1.0" encoding="utf-8"?>
<ds:datastoreItem xmlns:ds="http://schemas.openxmlformats.org/officeDocument/2006/customXml" ds:itemID="{046F4E1E-98AF-49B6-8503-12DC059D99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daad401-cb6a-400b-bb54-369afec3e619"/>
    <ds:schemaRef ds:uri="84c2b675-140f-477b-a560-fcf84ec15e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336888-BD78-4EF5-A843-BF15C68FCFDE}">
  <ds:schemaRefs>
    <ds:schemaRef ds:uri="http://schemas.microsoft.com/sharepoint/v3/contenttype/forms"/>
  </ds:schemaRefs>
</ds:datastoreItem>
</file>

<file path=customXml/itemProps3.xml><?xml version="1.0" encoding="utf-8"?>
<ds:datastoreItem xmlns:ds="http://schemas.openxmlformats.org/officeDocument/2006/customXml" ds:itemID="{36D9ACC9-0EF9-484F-BD8D-7061452B5A41}">
  <ds:schemaRefs>
    <ds:schemaRef ds:uri="http://schemas.microsoft.com/office/infopath/2007/PartnerControls"/>
    <ds:schemaRef ds:uri="http://schemas.microsoft.com/office/2006/documentManagement/types"/>
    <ds:schemaRef ds:uri="http://www.w3.org/XML/1998/namespace"/>
    <ds:schemaRef ds:uri="http://purl.org/dc/dcmitype/"/>
    <ds:schemaRef ds:uri="http://purl.org/dc/elements/1.1/"/>
    <ds:schemaRef ds:uri="http://schemas.openxmlformats.org/package/2006/metadata/core-properties"/>
    <ds:schemaRef ds:uri="http://purl.org/dc/terms/"/>
    <ds:schemaRef ds:uri="84c2b675-140f-477b-a560-fcf84ec15e89"/>
    <ds:schemaRef ds:uri="bdaad401-cb6a-400b-bb54-369afec3e619"/>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Montana State Library_PowerPoint</Template>
  <TotalTime>59</TotalTime>
  <Words>1353</Words>
  <Application>Microsoft Office PowerPoint</Application>
  <PresentationFormat>Widescreen</PresentationFormat>
  <Paragraphs>150</Paragraphs>
  <Slides>31</Slides>
  <Notes>14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Montana State Library</vt:lpstr>
      <vt:lpstr>MSL Learn Webinar Series</vt:lpstr>
      <vt:lpstr>Today’s Hosts</vt:lpstr>
      <vt:lpstr>Today’s Agenda</vt:lpstr>
      <vt:lpstr>MSL Learn Webinar Schedule</vt:lpstr>
      <vt:lpstr>ASPeN</vt:lpstr>
      <vt:lpstr>PowerPoint Presentation</vt:lpstr>
      <vt:lpstr>Where to get help</vt:lpstr>
      <vt:lpstr>PowerPoint Presentation</vt:lpstr>
      <vt:lpstr>Log in to ASPeN</vt:lpstr>
      <vt:lpstr>PowerPoint Presentation</vt:lpstr>
      <vt:lpstr>PowerPoint Presentation</vt:lpstr>
      <vt:lpstr>These are the things I think everyone should know how to do in ASPeN. </vt:lpstr>
      <vt:lpstr>Directors should be able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Technology CE</vt:lpstr>
      <vt:lpstr>Questions?</vt:lpstr>
      <vt:lpstr>Information and News Sources</vt:lpstr>
      <vt:lpstr>MSL YouTube Channel</vt:lpstr>
      <vt:lpstr>MSL Evaluation Survey</vt:lpstr>
      <vt:lpstr>Colet Bartow colet.bartow@mt.gov  Bobbi DeMontigny bdemontigny@mt.gov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 you!</dc:title>
  <dc:creator>Bartow, Colet</dc:creator>
  <cp:lastModifiedBy>deMontigny, Bobbi</cp:lastModifiedBy>
  <cp:revision>349</cp:revision>
  <cp:lastPrinted>2022-12-02T21:00:34Z</cp:lastPrinted>
  <dcterms:created xsi:type="dcterms:W3CDTF">2022-12-06T23:29:55Z</dcterms:created>
  <dcterms:modified xsi:type="dcterms:W3CDTF">2023-03-13T17:52:47Z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0x010100C0A7071B86DD474EAFF17D3CCC811C40</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