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4"/>
  </p:sldMasterIdLst>
  <p:notesMasterIdLst>
    <p:notesMasterId r:id="rId17"/>
  </p:notesMasterIdLst>
  <p:sldIdLst>
    <p:sldId id="256" r:id="rId5"/>
    <p:sldId id="258" r:id="rId6"/>
    <p:sldId id="296" r:id="rId7"/>
    <p:sldId id="259" r:id="rId8"/>
    <p:sldId id="297" r:id="rId9"/>
    <p:sldId id="298" r:id="rId10"/>
    <p:sldId id="299" r:id="rId11"/>
    <p:sldId id="263" r:id="rId12"/>
    <p:sldId id="300" r:id="rId13"/>
    <p:sldId id="301" r:id="rId14"/>
    <p:sldId id="262" r:id="rId15"/>
    <p:sldId id="278" r:id="rId16"/>
  </p:sldIdLst>
  <p:sldSz cx="9144000" cy="5143500" type="screen16x9"/>
  <p:notesSz cx="6858000" cy="9144000"/>
  <p:embeddedFontLst>
    <p:embeddedFont>
      <p:font typeface="Oswald" panose="02000503000000000000" pitchFamily="2" charset="0"/>
      <p:regular r:id="rId18"/>
      <p:bold r:id="rId19"/>
    </p:embeddedFont>
    <p:embeddedFont>
      <p:font typeface="Source Sans Pro" panose="020B0503030403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811940-4C51-4DA6-A10A-059CF40E17FF}" v="33" dt="2021-12-08T17:54:58.194"/>
  </p1510:revLst>
</p1510:revInfo>
</file>

<file path=ppt/tableStyles.xml><?xml version="1.0" encoding="utf-8"?>
<a:tblStyleLst xmlns:a="http://schemas.openxmlformats.org/drawingml/2006/main" def="{891A1956-3D7E-41C0-9DF7-105A978C6925}">
  <a:tblStyle styleId="{891A1956-3D7E-41C0-9DF7-105A978C69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82E05BE-877C-40BA-BEE6-E4ECDAF45F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Gregor, Keiley" userId="S::cwb240@mt.gov::a82a8096-432c-4e72-8287-a351cbac4e32" providerId="AD" clId="Web-{102F863D-68DC-4194-B812-D4DF7C6A513E}"/>
    <pc:docChg chg="addSld delSld modSld sldOrd">
      <pc:chgData name="McGregor, Keiley" userId="S::cwb240@mt.gov::a82a8096-432c-4e72-8287-a351cbac4e32" providerId="AD" clId="Web-{102F863D-68DC-4194-B812-D4DF7C6A513E}" dt="2021-12-07T19:11:27.191" v="1384" actId="1076"/>
      <pc:docMkLst>
        <pc:docMk/>
      </pc:docMkLst>
      <pc:sldChg chg="modSp">
        <pc:chgData name="McGregor, Keiley" userId="S::cwb240@mt.gov::a82a8096-432c-4e72-8287-a351cbac4e32" providerId="AD" clId="Web-{102F863D-68DC-4194-B812-D4DF7C6A513E}" dt="2021-12-07T16:35:07.416" v="1" actId="14100"/>
        <pc:sldMkLst>
          <pc:docMk/>
          <pc:sldMk cId="0" sldId="258"/>
        </pc:sldMkLst>
        <pc:spChg chg="mod">
          <ac:chgData name="McGregor, Keiley" userId="S::cwb240@mt.gov::a82a8096-432c-4e72-8287-a351cbac4e32" providerId="AD" clId="Web-{102F863D-68DC-4194-B812-D4DF7C6A513E}" dt="2021-12-07T16:35:07.416" v="1" actId="14100"/>
          <ac:spMkLst>
            <pc:docMk/>
            <pc:sldMk cId="0" sldId="258"/>
            <ac:spMk id="2" creationId="{4578CDBE-B3DD-4A5C-9568-A5BA9E5CF19B}"/>
          </ac:spMkLst>
        </pc:spChg>
        <pc:spChg chg="mod">
          <ac:chgData name="McGregor, Keiley" userId="S::cwb240@mt.gov::a82a8096-432c-4e72-8287-a351cbac4e32" providerId="AD" clId="Web-{102F863D-68DC-4194-B812-D4DF7C6A513E}" dt="2021-12-07T16:34:58.197" v="0" actId="14100"/>
          <ac:spMkLst>
            <pc:docMk/>
            <pc:sldMk cId="0" sldId="258"/>
            <ac:spMk id="479" creationId="{00000000-0000-0000-0000-000000000000}"/>
          </ac:spMkLst>
        </pc:spChg>
      </pc:sldChg>
      <pc:sldChg chg="addSp delSp modSp">
        <pc:chgData name="McGregor, Keiley" userId="S::cwb240@mt.gov::a82a8096-432c-4e72-8287-a351cbac4e32" providerId="AD" clId="Web-{102F863D-68DC-4194-B812-D4DF7C6A513E}" dt="2021-12-07T17:11:02.543" v="285" actId="14100"/>
        <pc:sldMkLst>
          <pc:docMk/>
          <pc:sldMk cId="0" sldId="259"/>
        </pc:sldMkLst>
        <pc:spChg chg="add del mod">
          <ac:chgData name="McGregor, Keiley" userId="S::cwb240@mt.gov::a82a8096-432c-4e72-8287-a351cbac4e32" providerId="AD" clId="Web-{102F863D-68DC-4194-B812-D4DF7C6A513E}" dt="2021-12-07T17:00:24.591" v="261"/>
          <ac:spMkLst>
            <pc:docMk/>
            <pc:sldMk cId="0" sldId="259"/>
            <ac:spMk id="3" creationId="{8263A7EB-1866-4819-9A1F-89A04A52EB94}"/>
          </ac:spMkLst>
        </pc:spChg>
        <pc:spChg chg="mod">
          <ac:chgData name="McGregor, Keiley" userId="S::cwb240@mt.gov::a82a8096-432c-4e72-8287-a351cbac4e32" providerId="AD" clId="Web-{102F863D-68DC-4194-B812-D4DF7C6A513E}" dt="2021-12-07T17:11:02.543" v="285" actId="14100"/>
          <ac:spMkLst>
            <pc:docMk/>
            <pc:sldMk cId="0" sldId="259"/>
            <ac:spMk id="485" creationId="{00000000-0000-0000-0000-000000000000}"/>
          </ac:spMkLst>
        </pc:spChg>
        <pc:spChg chg="add del mod">
          <ac:chgData name="McGregor, Keiley" userId="S::cwb240@mt.gov::a82a8096-432c-4e72-8287-a351cbac4e32" providerId="AD" clId="Web-{102F863D-68DC-4194-B812-D4DF7C6A513E}" dt="2021-12-07T17:00:18.888" v="260"/>
          <ac:spMkLst>
            <pc:docMk/>
            <pc:sldMk cId="0" sldId="259"/>
            <ac:spMk id="486" creationId="{00000000-0000-0000-0000-000000000000}"/>
          </ac:spMkLst>
        </pc:spChg>
      </pc:sldChg>
      <pc:sldChg chg="modSp add del ord replId">
        <pc:chgData name="McGregor, Keiley" userId="S::cwb240@mt.gov::a82a8096-432c-4e72-8287-a351cbac4e32" providerId="AD" clId="Web-{102F863D-68DC-4194-B812-D4DF7C6A513E}" dt="2021-12-07T16:44:51.930" v="7"/>
        <pc:sldMkLst>
          <pc:docMk/>
          <pc:sldMk cId="1530830026" sldId="295"/>
        </pc:sldMkLst>
        <pc:spChg chg="mod">
          <ac:chgData name="McGregor, Keiley" userId="S::cwb240@mt.gov::a82a8096-432c-4e72-8287-a351cbac4e32" providerId="AD" clId="Web-{102F863D-68DC-4194-B812-D4DF7C6A513E}" dt="2021-12-07T16:44:44.539" v="5" actId="20577"/>
          <ac:spMkLst>
            <pc:docMk/>
            <pc:sldMk cId="1530830026" sldId="295"/>
            <ac:spMk id="500" creationId="{00000000-0000-0000-0000-000000000000}"/>
          </ac:spMkLst>
        </pc:spChg>
      </pc:sldChg>
      <pc:sldChg chg="modSp add replId">
        <pc:chgData name="McGregor, Keiley" userId="S::cwb240@mt.gov::a82a8096-432c-4e72-8287-a351cbac4e32" providerId="AD" clId="Web-{102F863D-68DC-4194-B812-D4DF7C6A513E}" dt="2021-12-07T18:44:26.732" v="1214" actId="20577"/>
        <pc:sldMkLst>
          <pc:docMk/>
          <pc:sldMk cId="456219859" sldId="296"/>
        </pc:sldMkLst>
        <pc:spChg chg="mod">
          <ac:chgData name="McGregor, Keiley" userId="S::cwb240@mt.gov::a82a8096-432c-4e72-8287-a351cbac4e32" providerId="AD" clId="Web-{102F863D-68DC-4194-B812-D4DF7C6A513E}" dt="2021-12-07T16:49:46.030" v="155" actId="20577"/>
          <ac:spMkLst>
            <pc:docMk/>
            <pc:sldMk cId="456219859" sldId="296"/>
            <ac:spMk id="499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8:44:26.732" v="1214" actId="20577"/>
          <ac:spMkLst>
            <pc:docMk/>
            <pc:sldMk cId="456219859" sldId="296"/>
            <ac:spMk id="500" creationId="{00000000-0000-0000-0000-000000000000}"/>
          </ac:spMkLst>
        </pc:spChg>
      </pc:sldChg>
      <pc:sldChg chg="modSp add replId">
        <pc:chgData name="McGregor, Keiley" userId="S::cwb240@mt.gov::a82a8096-432c-4e72-8287-a351cbac4e32" providerId="AD" clId="Web-{102F863D-68DC-4194-B812-D4DF7C6A513E}" dt="2021-12-07T18:46:58.111" v="1218" actId="20577"/>
        <pc:sldMkLst>
          <pc:docMk/>
          <pc:sldMk cId="717732337" sldId="297"/>
        </pc:sldMkLst>
        <pc:spChg chg="mod">
          <ac:chgData name="McGregor, Keiley" userId="S::cwb240@mt.gov::a82a8096-432c-4e72-8287-a351cbac4e32" providerId="AD" clId="Web-{102F863D-68DC-4194-B812-D4DF7C6A513E}" dt="2021-12-07T18:46:52.345" v="1217" actId="20577"/>
          <ac:spMkLst>
            <pc:docMk/>
            <pc:sldMk cId="717732337" sldId="297"/>
            <ac:spMk id="523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7:37:59.955" v="502" actId="20577"/>
          <ac:spMkLst>
            <pc:docMk/>
            <pc:sldMk cId="717732337" sldId="297"/>
            <ac:spMk id="524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8:46:58.111" v="1218" actId="20577"/>
          <ac:spMkLst>
            <pc:docMk/>
            <pc:sldMk cId="717732337" sldId="297"/>
            <ac:spMk id="525" creationId="{00000000-0000-0000-0000-000000000000}"/>
          </ac:spMkLst>
        </pc:spChg>
      </pc:sldChg>
      <pc:sldChg chg="add del ord replId">
        <pc:chgData name="McGregor, Keiley" userId="S::cwb240@mt.gov::a82a8096-432c-4e72-8287-a351cbac4e32" providerId="AD" clId="Web-{102F863D-68DC-4194-B812-D4DF7C6A513E}" dt="2021-12-07T17:09:36.463" v="267"/>
        <pc:sldMkLst>
          <pc:docMk/>
          <pc:sldMk cId="2177503175" sldId="297"/>
        </pc:sldMkLst>
      </pc:sldChg>
      <pc:sldChg chg="addSp delSp modSp add mod ord replId modClrScheme chgLayout">
        <pc:chgData name="McGregor, Keiley" userId="S::cwb240@mt.gov::a82a8096-432c-4e72-8287-a351cbac4e32" providerId="AD" clId="Web-{102F863D-68DC-4194-B812-D4DF7C6A513E}" dt="2021-12-07T18:43:24.809" v="1211" actId="1076"/>
        <pc:sldMkLst>
          <pc:docMk/>
          <pc:sldMk cId="1112450259" sldId="298"/>
        </pc:sldMkLst>
        <pc:spChg chg="del mod ord">
          <ac:chgData name="McGregor, Keiley" userId="S::cwb240@mt.gov::a82a8096-432c-4e72-8287-a351cbac4e32" providerId="AD" clId="Web-{102F863D-68DC-4194-B812-D4DF7C6A513E}" dt="2021-12-07T18:42:21.354" v="1208"/>
          <ac:spMkLst>
            <pc:docMk/>
            <pc:sldMk cId="1112450259" sldId="298"/>
            <ac:spMk id="617" creationId="{00000000-0000-0000-0000-000000000000}"/>
          </ac:spMkLst>
        </pc:spChg>
        <pc:spChg chg="del mod">
          <ac:chgData name="McGregor, Keiley" userId="S::cwb240@mt.gov::a82a8096-432c-4e72-8287-a351cbac4e32" providerId="AD" clId="Web-{102F863D-68DC-4194-B812-D4DF7C6A513E}" dt="2021-12-07T17:44:37.636" v="537"/>
          <ac:spMkLst>
            <pc:docMk/>
            <pc:sldMk cId="1112450259" sldId="298"/>
            <ac:spMk id="618" creationId="{00000000-0000-0000-0000-000000000000}"/>
          </ac:spMkLst>
        </pc:spChg>
        <pc:spChg chg="del">
          <ac:chgData name="McGregor, Keiley" userId="S::cwb240@mt.gov::a82a8096-432c-4e72-8287-a351cbac4e32" providerId="AD" clId="Web-{102F863D-68DC-4194-B812-D4DF7C6A513E}" dt="2021-12-07T17:44:36.214" v="536"/>
          <ac:spMkLst>
            <pc:docMk/>
            <pc:sldMk cId="1112450259" sldId="298"/>
            <ac:spMk id="619" creationId="{00000000-0000-0000-0000-000000000000}"/>
          </ac:spMkLst>
        </pc:spChg>
        <pc:spChg chg="del">
          <ac:chgData name="McGregor, Keiley" userId="S::cwb240@mt.gov::a82a8096-432c-4e72-8287-a351cbac4e32" providerId="AD" clId="Web-{102F863D-68DC-4194-B812-D4DF7C6A513E}" dt="2021-12-07T17:44:32.479" v="535"/>
          <ac:spMkLst>
            <pc:docMk/>
            <pc:sldMk cId="1112450259" sldId="298"/>
            <ac:spMk id="620" creationId="{00000000-0000-0000-0000-000000000000}"/>
          </ac:spMkLst>
        </pc:spChg>
        <pc:spChg chg="mod ord">
          <ac:chgData name="McGregor, Keiley" userId="S::cwb240@mt.gov::a82a8096-432c-4e72-8287-a351cbac4e32" providerId="AD" clId="Web-{102F863D-68DC-4194-B812-D4DF7C6A513E}" dt="2021-12-07T18:42:12.198" v="1206"/>
          <ac:spMkLst>
            <pc:docMk/>
            <pc:sldMk cId="1112450259" sldId="298"/>
            <ac:spMk id="621" creationId="{00000000-0000-0000-0000-000000000000}"/>
          </ac:spMkLst>
        </pc:spChg>
        <pc:graphicFrameChg chg="add del mod modGraphic">
          <ac:chgData name="McGregor, Keiley" userId="S::cwb240@mt.gov::a82a8096-432c-4e72-8287-a351cbac4e32" providerId="AD" clId="Web-{102F863D-68DC-4194-B812-D4DF7C6A513E}" dt="2021-12-07T17:42:38.898" v="525"/>
          <ac:graphicFrameMkLst>
            <pc:docMk/>
            <pc:sldMk cId="1112450259" sldId="298"/>
            <ac:graphicFrameMk id="2" creationId="{BF83C542-07F1-455F-9E39-5A26862CE31A}"/>
          </ac:graphicFrameMkLst>
        </pc:graphicFrameChg>
        <pc:graphicFrameChg chg="add del mod modGraphic">
          <ac:chgData name="McGregor, Keiley" userId="S::cwb240@mt.gov::a82a8096-432c-4e72-8287-a351cbac4e32" providerId="AD" clId="Web-{102F863D-68DC-4194-B812-D4DF7C6A513E}" dt="2021-12-07T17:48:14.219" v="542"/>
          <ac:graphicFrameMkLst>
            <pc:docMk/>
            <pc:sldMk cId="1112450259" sldId="298"/>
            <ac:graphicFrameMk id="10" creationId="{7F738310-0F32-4FB7-9174-1137A5136E12}"/>
          </ac:graphicFrameMkLst>
        </pc:graphicFrameChg>
        <pc:graphicFrameChg chg="add del mod modGraphic">
          <ac:chgData name="McGregor, Keiley" userId="S::cwb240@mt.gov::a82a8096-432c-4e72-8287-a351cbac4e32" providerId="AD" clId="Web-{102F863D-68DC-4194-B812-D4DF7C6A513E}" dt="2021-12-07T17:48:08.437" v="541"/>
          <ac:graphicFrameMkLst>
            <pc:docMk/>
            <pc:sldMk cId="1112450259" sldId="298"/>
            <ac:graphicFrameMk id="25" creationId="{F7B5178D-AE76-489A-B386-1A75BAF4585C}"/>
          </ac:graphicFrameMkLst>
        </pc:graphicFrameChg>
        <pc:graphicFrameChg chg="add del mod modGraphic">
          <ac:chgData name="McGregor, Keiley" userId="S::cwb240@mt.gov::a82a8096-432c-4e72-8287-a351cbac4e32" providerId="AD" clId="Web-{102F863D-68DC-4194-B812-D4DF7C6A513E}" dt="2021-12-07T17:48:53.173" v="544"/>
          <ac:graphicFrameMkLst>
            <pc:docMk/>
            <pc:sldMk cId="1112450259" sldId="298"/>
            <ac:graphicFrameMk id="38" creationId="{FAA444D1-8B58-4398-A252-0F75090EE1A5}"/>
          </ac:graphicFrameMkLst>
        </pc:graphicFrameChg>
        <pc:graphicFrameChg chg="add mod modGraphic">
          <ac:chgData name="McGregor, Keiley" userId="S::cwb240@mt.gov::a82a8096-432c-4e72-8287-a351cbac4e32" providerId="AD" clId="Web-{102F863D-68DC-4194-B812-D4DF7C6A513E}" dt="2021-12-07T18:43:24.809" v="1211" actId="1076"/>
          <ac:graphicFrameMkLst>
            <pc:docMk/>
            <pc:sldMk cId="1112450259" sldId="298"/>
            <ac:graphicFrameMk id="48" creationId="{00CE13E9-0213-4E75-AC07-02A98932502B}"/>
          </ac:graphicFrameMkLst>
        </pc:graphicFrameChg>
      </pc:sldChg>
      <pc:sldChg chg="modSp add ord replId">
        <pc:chgData name="McGregor, Keiley" userId="S::cwb240@mt.gov::a82a8096-432c-4e72-8287-a351cbac4e32" providerId="AD" clId="Web-{102F863D-68DC-4194-B812-D4DF7C6A513E}" dt="2021-12-07T18:50:29.068" v="1295" actId="20577"/>
        <pc:sldMkLst>
          <pc:docMk/>
          <pc:sldMk cId="3763683442" sldId="299"/>
        </pc:sldMkLst>
        <pc:spChg chg="mod">
          <ac:chgData name="McGregor, Keiley" userId="S::cwb240@mt.gov::a82a8096-432c-4e72-8287-a351cbac4e32" providerId="AD" clId="Web-{102F863D-68DC-4194-B812-D4DF7C6A513E}" dt="2021-12-07T18:49:04.629" v="1261" actId="20577"/>
          <ac:spMkLst>
            <pc:docMk/>
            <pc:sldMk cId="3763683442" sldId="299"/>
            <ac:spMk id="741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8:50:29.068" v="1295" actId="20577"/>
          <ac:spMkLst>
            <pc:docMk/>
            <pc:sldMk cId="3763683442" sldId="299"/>
            <ac:spMk id="742" creationId="{00000000-0000-0000-0000-000000000000}"/>
          </ac:spMkLst>
        </pc:spChg>
      </pc:sldChg>
      <pc:sldChg chg="addSp modSp add replId">
        <pc:chgData name="McGregor, Keiley" userId="S::cwb240@mt.gov::a82a8096-432c-4e72-8287-a351cbac4e32" providerId="AD" clId="Web-{102F863D-68DC-4194-B812-D4DF7C6A513E}" dt="2021-12-07T19:11:27.191" v="1384" actId="1076"/>
        <pc:sldMkLst>
          <pc:docMk/>
          <pc:sldMk cId="915346362" sldId="300"/>
        </pc:sldMkLst>
        <pc:spChg chg="mod">
          <ac:chgData name="McGregor, Keiley" userId="S::cwb240@mt.gov::a82a8096-432c-4e72-8287-a351cbac4e32" providerId="AD" clId="Web-{102F863D-68DC-4194-B812-D4DF7C6A513E}" dt="2021-12-07T19:04:57.541" v="1309" actId="20577"/>
          <ac:spMkLst>
            <pc:docMk/>
            <pc:sldMk cId="915346362" sldId="300"/>
            <ac:spMk id="626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9:06:04.152" v="1355" actId="20577"/>
          <ac:spMkLst>
            <pc:docMk/>
            <pc:sldMk cId="915346362" sldId="300"/>
            <ac:spMk id="627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9:05:22.948" v="1330" actId="20577"/>
          <ac:spMkLst>
            <pc:docMk/>
            <pc:sldMk cId="915346362" sldId="300"/>
            <ac:spMk id="628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9:05:37.526" v="1334" actId="20577"/>
          <ac:spMkLst>
            <pc:docMk/>
            <pc:sldMk cId="915346362" sldId="300"/>
            <ac:spMk id="629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9:06:03.605" v="1352" actId="20577"/>
          <ac:spMkLst>
            <pc:docMk/>
            <pc:sldMk cId="915346362" sldId="300"/>
            <ac:spMk id="630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9:06:30.137" v="1362" actId="20577"/>
          <ac:spMkLst>
            <pc:docMk/>
            <pc:sldMk cId="915346362" sldId="300"/>
            <ac:spMk id="631" creationId="{00000000-0000-0000-0000-000000000000}"/>
          </ac:spMkLst>
        </pc:spChg>
        <pc:spChg chg="mod">
          <ac:chgData name="McGregor, Keiley" userId="S::cwb240@mt.gov::a82a8096-432c-4e72-8287-a351cbac4e32" providerId="AD" clId="Web-{102F863D-68DC-4194-B812-D4DF7C6A513E}" dt="2021-12-07T19:06:36.262" v="1366" actId="20577"/>
          <ac:spMkLst>
            <pc:docMk/>
            <pc:sldMk cId="915346362" sldId="300"/>
            <ac:spMk id="632" creationId="{00000000-0000-0000-0000-000000000000}"/>
          </ac:spMkLst>
        </pc:spChg>
        <pc:picChg chg="add mod">
          <ac:chgData name="McGregor, Keiley" userId="S::cwb240@mt.gov::a82a8096-432c-4e72-8287-a351cbac4e32" providerId="AD" clId="Web-{102F863D-68DC-4194-B812-D4DF7C6A513E}" dt="2021-12-07T19:11:27.191" v="1384" actId="1076"/>
          <ac:picMkLst>
            <pc:docMk/>
            <pc:sldMk cId="915346362" sldId="300"/>
            <ac:picMk id="2" creationId="{5F4C9904-6335-4298-BDED-EEE9B7206725}"/>
          </ac:picMkLst>
        </pc:picChg>
      </pc:sldChg>
    </pc:docChg>
  </pc:docChgLst>
  <pc:docChgLst>
    <pc:chgData name="McGregor, Keiley" userId="a82a8096-432c-4e72-8287-a351cbac4e32" providerId="ADAL" clId="{38811940-4C51-4DA6-A10A-059CF40E17FF}"/>
    <pc:docChg chg="undo custSel addSld delSld modSld sldOrd">
      <pc:chgData name="McGregor, Keiley" userId="a82a8096-432c-4e72-8287-a351cbac4e32" providerId="ADAL" clId="{38811940-4C51-4DA6-A10A-059CF40E17FF}" dt="2021-12-10T16:00:55.405" v="3347" actId="20577"/>
      <pc:docMkLst>
        <pc:docMk/>
      </pc:docMkLst>
      <pc:sldChg chg="del">
        <pc:chgData name="McGregor, Keiley" userId="a82a8096-432c-4e72-8287-a351cbac4e32" providerId="ADAL" clId="{38811940-4C51-4DA6-A10A-059CF40E17FF}" dt="2021-11-24T18:53:11.017" v="0" actId="47"/>
        <pc:sldMkLst>
          <pc:docMk/>
          <pc:sldMk cId="0" sldId="257"/>
        </pc:sldMkLst>
      </pc:sldChg>
      <pc:sldChg chg="addSp modSp mod modClrScheme chgLayout">
        <pc:chgData name="McGregor, Keiley" userId="a82a8096-432c-4e72-8287-a351cbac4e32" providerId="ADAL" clId="{38811940-4C51-4DA6-A10A-059CF40E17FF}" dt="2021-11-24T19:21:32.621" v="884" actId="962"/>
        <pc:sldMkLst>
          <pc:docMk/>
          <pc:sldMk cId="0" sldId="258"/>
        </pc:sldMkLst>
        <pc:spChg chg="add mod ord">
          <ac:chgData name="McGregor, Keiley" userId="a82a8096-432c-4e72-8287-a351cbac4e32" providerId="ADAL" clId="{38811940-4C51-4DA6-A10A-059CF40E17FF}" dt="2021-11-24T19:09:25.427" v="143" actId="14100"/>
          <ac:spMkLst>
            <pc:docMk/>
            <pc:sldMk cId="0" sldId="258"/>
            <ac:spMk id="2" creationId="{4578CDBE-B3DD-4A5C-9568-A5BA9E5CF19B}"/>
          </ac:spMkLst>
        </pc:spChg>
        <pc:spChg chg="mod ord">
          <ac:chgData name="McGregor, Keiley" userId="a82a8096-432c-4e72-8287-a351cbac4e32" providerId="ADAL" clId="{38811940-4C51-4DA6-A10A-059CF40E17FF}" dt="2021-11-24T19:08:09.008" v="137" actId="404"/>
          <ac:spMkLst>
            <pc:docMk/>
            <pc:sldMk cId="0" sldId="258"/>
            <ac:spMk id="478" creationId="{00000000-0000-0000-0000-000000000000}"/>
          </ac:spMkLst>
        </pc:spChg>
        <pc:spChg chg="mod ord">
          <ac:chgData name="McGregor, Keiley" userId="a82a8096-432c-4e72-8287-a351cbac4e32" providerId="ADAL" clId="{38811940-4C51-4DA6-A10A-059CF40E17FF}" dt="2021-11-24T19:09:18.653" v="142" actId="14100"/>
          <ac:spMkLst>
            <pc:docMk/>
            <pc:sldMk cId="0" sldId="258"/>
            <ac:spMk id="479" creationId="{00000000-0000-0000-0000-000000000000}"/>
          </ac:spMkLst>
        </pc:spChg>
        <pc:spChg chg="mod ord">
          <ac:chgData name="McGregor, Keiley" userId="a82a8096-432c-4e72-8287-a351cbac4e32" providerId="ADAL" clId="{38811940-4C51-4DA6-A10A-059CF40E17FF}" dt="2021-11-24T19:06:20.126" v="69" actId="700"/>
          <ac:spMkLst>
            <pc:docMk/>
            <pc:sldMk cId="0" sldId="258"/>
            <ac:spMk id="480" creationId="{00000000-0000-0000-0000-000000000000}"/>
          </ac:spMkLst>
        </pc:spChg>
        <pc:picChg chg="add mod modCrop">
          <ac:chgData name="McGregor, Keiley" userId="a82a8096-432c-4e72-8287-a351cbac4e32" providerId="ADAL" clId="{38811940-4C51-4DA6-A10A-059CF40E17FF}" dt="2021-11-24T19:19:47.092" v="596" actId="962"/>
          <ac:picMkLst>
            <pc:docMk/>
            <pc:sldMk cId="0" sldId="258"/>
            <ac:picMk id="4" creationId="{5D8C507B-FB5C-44FE-AEF2-86842BDD6BED}"/>
          </ac:picMkLst>
        </pc:picChg>
        <pc:picChg chg="add mod">
          <ac:chgData name="McGregor, Keiley" userId="a82a8096-432c-4e72-8287-a351cbac4e32" providerId="ADAL" clId="{38811940-4C51-4DA6-A10A-059CF40E17FF}" dt="2021-11-24T19:21:32.621" v="884" actId="962"/>
          <ac:picMkLst>
            <pc:docMk/>
            <pc:sldMk cId="0" sldId="258"/>
            <ac:picMk id="6" creationId="{90FD1A9C-7374-4E2A-99CE-5CC229405506}"/>
          </ac:picMkLst>
        </pc:picChg>
      </pc:sldChg>
      <pc:sldChg chg="del">
        <pc:chgData name="McGregor, Keiley" userId="a82a8096-432c-4e72-8287-a351cbac4e32" providerId="ADAL" clId="{38811940-4C51-4DA6-A10A-059CF40E17FF}" dt="2021-12-07T23:28:12.988" v="933" actId="47"/>
        <pc:sldMkLst>
          <pc:docMk/>
          <pc:sldMk cId="0" sldId="260"/>
        </pc:sldMkLst>
      </pc:sldChg>
      <pc:sldChg chg="del">
        <pc:chgData name="McGregor, Keiley" userId="a82a8096-432c-4e72-8287-a351cbac4e32" providerId="ADAL" clId="{38811940-4C51-4DA6-A10A-059CF40E17FF}" dt="2021-12-08T05:20:11.391" v="1573" actId="47"/>
        <pc:sldMkLst>
          <pc:docMk/>
          <pc:sldMk cId="0" sldId="261"/>
        </pc:sldMkLst>
      </pc:sldChg>
      <pc:sldChg chg="delSp modSp mod ord">
        <pc:chgData name="McGregor, Keiley" userId="a82a8096-432c-4e72-8287-a351cbac4e32" providerId="ADAL" clId="{38811940-4C51-4DA6-A10A-059CF40E17FF}" dt="2021-12-08T17:54:58.194" v="3289" actId="478"/>
        <pc:sldMkLst>
          <pc:docMk/>
          <pc:sldMk cId="0" sldId="262"/>
        </pc:sldMkLst>
        <pc:spChg chg="mod">
          <ac:chgData name="McGregor, Keiley" userId="a82a8096-432c-4e72-8287-a351cbac4e32" providerId="ADAL" clId="{38811940-4C51-4DA6-A10A-059CF40E17FF}" dt="2021-12-08T14:29:02.896" v="2212" actId="20577"/>
          <ac:spMkLst>
            <pc:docMk/>
            <pc:sldMk cId="0" sldId="262"/>
            <ac:spMk id="506" creationId="{00000000-0000-0000-0000-000000000000}"/>
          </ac:spMkLst>
        </pc:spChg>
        <pc:spChg chg="del">
          <ac:chgData name="McGregor, Keiley" userId="a82a8096-432c-4e72-8287-a351cbac4e32" providerId="ADAL" clId="{38811940-4C51-4DA6-A10A-059CF40E17FF}" dt="2021-12-08T17:54:58.194" v="3289" actId="478"/>
          <ac:spMkLst>
            <pc:docMk/>
            <pc:sldMk cId="0" sldId="262"/>
            <ac:spMk id="507" creationId="{00000000-0000-0000-0000-000000000000}"/>
          </ac:spMkLst>
        </pc:spChg>
      </pc:sldChg>
      <pc:sldChg chg="modSp mod ord">
        <pc:chgData name="McGregor, Keiley" userId="a82a8096-432c-4e72-8287-a351cbac4e32" providerId="ADAL" clId="{38811940-4C51-4DA6-A10A-059CF40E17FF}" dt="2021-12-07T23:45:28.199" v="1543" actId="20577"/>
        <pc:sldMkLst>
          <pc:docMk/>
          <pc:sldMk cId="0" sldId="263"/>
        </pc:sldMkLst>
        <pc:spChg chg="mod">
          <ac:chgData name="McGregor, Keiley" userId="a82a8096-432c-4e72-8287-a351cbac4e32" providerId="ADAL" clId="{38811940-4C51-4DA6-A10A-059CF40E17FF}" dt="2021-12-07T23:45:28.199" v="1543" actId="20577"/>
          <ac:spMkLst>
            <pc:docMk/>
            <pc:sldMk cId="0" sldId="263"/>
            <ac:spMk id="523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07T23:28:57.555" v="992" actId="6549"/>
          <ac:spMkLst>
            <pc:docMk/>
            <pc:sldMk cId="0" sldId="263"/>
            <ac:spMk id="524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07T23:44:55.038" v="1514" actId="20577"/>
          <ac:spMkLst>
            <pc:docMk/>
            <pc:sldMk cId="0" sldId="263"/>
            <ac:spMk id="525" creationId="{00000000-0000-0000-0000-000000000000}"/>
          </ac:spMkLst>
        </pc:spChg>
      </pc:sldChg>
      <pc:sldChg chg="del">
        <pc:chgData name="McGregor, Keiley" userId="a82a8096-432c-4e72-8287-a351cbac4e32" providerId="ADAL" clId="{38811940-4C51-4DA6-A10A-059CF40E17FF}" dt="2021-12-08T05:20:07.034" v="1572" actId="47"/>
        <pc:sldMkLst>
          <pc:docMk/>
          <pc:sldMk cId="0" sldId="264"/>
        </pc:sldMkLst>
      </pc:sldChg>
      <pc:sldChg chg="del">
        <pc:chgData name="McGregor, Keiley" userId="a82a8096-432c-4e72-8287-a351cbac4e32" providerId="ADAL" clId="{38811940-4C51-4DA6-A10A-059CF40E17FF}" dt="2021-12-08T14:30:25.718" v="2213" actId="47"/>
        <pc:sldMkLst>
          <pc:docMk/>
          <pc:sldMk cId="0" sldId="265"/>
        </pc:sldMkLst>
      </pc:sldChg>
      <pc:sldChg chg="del">
        <pc:chgData name="McGregor, Keiley" userId="a82a8096-432c-4e72-8287-a351cbac4e32" providerId="ADAL" clId="{38811940-4C51-4DA6-A10A-059CF40E17FF}" dt="2021-12-08T05:20:00.835" v="1571" actId="47"/>
        <pc:sldMkLst>
          <pc:docMk/>
          <pc:sldMk cId="0" sldId="266"/>
        </pc:sldMkLst>
      </pc:sldChg>
      <pc:sldChg chg="del">
        <pc:chgData name="McGregor, Keiley" userId="a82a8096-432c-4e72-8287-a351cbac4e32" providerId="ADAL" clId="{38811940-4C51-4DA6-A10A-059CF40E17FF}" dt="2021-12-08T05:19:36.466" v="1570" actId="47"/>
        <pc:sldMkLst>
          <pc:docMk/>
          <pc:sldMk cId="0" sldId="267"/>
        </pc:sldMkLst>
      </pc:sldChg>
      <pc:sldChg chg="del">
        <pc:chgData name="McGregor, Keiley" userId="a82a8096-432c-4e72-8287-a351cbac4e32" providerId="ADAL" clId="{38811940-4C51-4DA6-A10A-059CF40E17FF}" dt="2021-12-08T05:19:34.799" v="1569" actId="47"/>
        <pc:sldMkLst>
          <pc:docMk/>
          <pc:sldMk cId="0" sldId="268"/>
        </pc:sldMkLst>
      </pc:sldChg>
      <pc:sldChg chg="del">
        <pc:chgData name="McGregor, Keiley" userId="a82a8096-432c-4e72-8287-a351cbac4e32" providerId="ADAL" clId="{38811940-4C51-4DA6-A10A-059CF40E17FF}" dt="2021-12-08T05:19:32.171" v="1568" actId="47"/>
        <pc:sldMkLst>
          <pc:docMk/>
          <pc:sldMk cId="0" sldId="269"/>
        </pc:sldMkLst>
      </pc:sldChg>
      <pc:sldChg chg="del">
        <pc:chgData name="McGregor, Keiley" userId="a82a8096-432c-4e72-8287-a351cbac4e32" providerId="ADAL" clId="{38811940-4C51-4DA6-A10A-059CF40E17FF}" dt="2021-12-08T05:19:29.450" v="1567" actId="47"/>
        <pc:sldMkLst>
          <pc:docMk/>
          <pc:sldMk cId="0" sldId="270"/>
        </pc:sldMkLst>
      </pc:sldChg>
      <pc:sldChg chg="del">
        <pc:chgData name="McGregor, Keiley" userId="a82a8096-432c-4e72-8287-a351cbac4e32" providerId="ADAL" clId="{38811940-4C51-4DA6-A10A-059CF40E17FF}" dt="2021-12-08T05:19:27.943" v="1566" actId="47"/>
        <pc:sldMkLst>
          <pc:docMk/>
          <pc:sldMk cId="0" sldId="271"/>
        </pc:sldMkLst>
      </pc:sldChg>
      <pc:sldChg chg="del">
        <pc:chgData name="McGregor, Keiley" userId="a82a8096-432c-4e72-8287-a351cbac4e32" providerId="ADAL" clId="{38811940-4C51-4DA6-A10A-059CF40E17FF}" dt="2021-12-08T05:19:22.467" v="1565" actId="47"/>
        <pc:sldMkLst>
          <pc:docMk/>
          <pc:sldMk cId="0" sldId="272"/>
        </pc:sldMkLst>
      </pc:sldChg>
      <pc:sldChg chg="del">
        <pc:chgData name="McGregor, Keiley" userId="a82a8096-432c-4e72-8287-a351cbac4e32" providerId="ADAL" clId="{38811940-4C51-4DA6-A10A-059CF40E17FF}" dt="2021-12-08T05:19:20.131" v="1564" actId="47"/>
        <pc:sldMkLst>
          <pc:docMk/>
          <pc:sldMk cId="0" sldId="273"/>
        </pc:sldMkLst>
      </pc:sldChg>
      <pc:sldChg chg="del">
        <pc:chgData name="McGregor, Keiley" userId="a82a8096-432c-4e72-8287-a351cbac4e32" providerId="ADAL" clId="{38811940-4C51-4DA6-A10A-059CF40E17FF}" dt="2021-12-08T05:19:17.178" v="1563" actId="47"/>
        <pc:sldMkLst>
          <pc:docMk/>
          <pc:sldMk cId="0" sldId="274"/>
        </pc:sldMkLst>
      </pc:sldChg>
      <pc:sldChg chg="del">
        <pc:chgData name="McGregor, Keiley" userId="a82a8096-432c-4e72-8287-a351cbac4e32" providerId="ADAL" clId="{38811940-4C51-4DA6-A10A-059CF40E17FF}" dt="2021-12-08T05:19:12.167" v="1562" actId="47"/>
        <pc:sldMkLst>
          <pc:docMk/>
          <pc:sldMk cId="0" sldId="275"/>
        </pc:sldMkLst>
      </pc:sldChg>
      <pc:sldChg chg="del">
        <pc:chgData name="McGregor, Keiley" userId="a82a8096-432c-4e72-8287-a351cbac4e32" providerId="ADAL" clId="{38811940-4C51-4DA6-A10A-059CF40E17FF}" dt="2021-12-08T05:19:09.993" v="1561" actId="47"/>
        <pc:sldMkLst>
          <pc:docMk/>
          <pc:sldMk cId="0" sldId="276"/>
        </pc:sldMkLst>
      </pc:sldChg>
      <pc:sldChg chg="del">
        <pc:chgData name="McGregor, Keiley" userId="a82a8096-432c-4e72-8287-a351cbac4e32" providerId="ADAL" clId="{38811940-4C51-4DA6-A10A-059CF40E17FF}" dt="2021-12-08T14:32:18.378" v="2246" actId="47"/>
        <pc:sldMkLst>
          <pc:docMk/>
          <pc:sldMk cId="0" sldId="277"/>
        </pc:sldMkLst>
      </pc:sldChg>
      <pc:sldChg chg="modSp mod">
        <pc:chgData name="McGregor, Keiley" userId="a82a8096-432c-4e72-8287-a351cbac4e32" providerId="ADAL" clId="{38811940-4C51-4DA6-A10A-059CF40E17FF}" dt="2021-12-08T14:32:06.436" v="2245" actId="20577"/>
        <pc:sldMkLst>
          <pc:docMk/>
          <pc:sldMk cId="0" sldId="278"/>
        </pc:sldMkLst>
        <pc:spChg chg="mod">
          <ac:chgData name="McGregor, Keiley" userId="a82a8096-432c-4e72-8287-a351cbac4e32" providerId="ADAL" clId="{38811940-4C51-4DA6-A10A-059CF40E17FF}" dt="2021-12-08T14:32:06.436" v="2245" actId="20577"/>
          <ac:spMkLst>
            <pc:docMk/>
            <pc:sldMk cId="0" sldId="278"/>
            <ac:spMk id="720" creationId="{00000000-0000-0000-0000-000000000000}"/>
          </ac:spMkLst>
        </pc:spChg>
      </pc:sldChg>
      <pc:sldChg chg="modSp del mod">
        <pc:chgData name="McGregor, Keiley" userId="a82a8096-432c-4e72-8287-a351cbac4e32" providerId="ADAL" clId="{38811940-4C51-4DA6-A10A-059CF40E17FF}" dt="2021-12-08T14:32:45.506" v="2248" actId="47"/>
        <pc:sldMkLst>
          <pc:docMk/>
          <pc:sldMk cId="0" sldId="279"/>
        </pc:sldMkLst>
        <pc:spChg chg="mod">
          <ac:chgData name="McGregor, Keiley" userId="a82a8096-432c-4e72-8287-a351cbac4e32" providerId="ADAL" clId="{38811940-4C51-4DA6-A10A-059CF40E17FF}" dt="2021-12-08T14:32:28.287" v="2247" actId="20577"/>
          <ac:spMkLst>
            <pc:docMk/>
            <pc:sldMk cId="0" sldId="279"/>
            <ac:spMk id="727" creationId="{00000000-0000-0000-0000-000000000000}"/>
          </ac:spMkLst>
        </pc:spChg>
      </pc:sldChg>
      <pc:sldChg chg="del">
        <pc:chgData name="McGregor, Keiley" userId="a82a8096-432c-4e72-8287-a351cbac4e32" providerId="ADAL" clId="{38811940-4C51-4DA6-A10A-059CF40E17FF}" dt="2021-12-08T05:18:45.882" v="1560" actId="47"/>
        <pc:sldMkLst>
          <pc:docMk/>
          <pc:sldMk cId="0" sldId="280"/>
        </pc:sldMkLst>
      </pc:sldChg>
      <pc:sldChg chg="del">
        <pc:chgData name="McGregor, Keiley" userId="a82a8096-432c-4e72-8287-a351cbac4e32" providerId="ADAL" clId="{38811940-4C51-4DA6-A10A-059CF40E17FF}" dt="2021-12-08T05:18:39.088" v="1559" actId="47"/>
        <pc:sldMkLst>
          <pc:docMk/>
          <pc:sldMk cId="0" sldId="281"/>
        </pc:sldMkLst>
      </pc:sldChg>
      <pc:sldChg chg="del">
        <pc:chgData name="McGregor, Keiley" userId="a82a8096-432c-4e72-8287-a351cbac4e32" providerId="ADAL" clId="{38811940-4C51-4DA6-A10A-059CF40E17FF}" dt="2021-12-08T05:18:35.565" v="1558" actId="47"/>
        <pc:sldMkLst>
          <pc:docMk/>
          <pc:sldMk cId="0" sldId="282"/>
        </pc:sldMkLst>
      </pc:sldChg>
      <pc:sldChg chg="del">
        <pc:chgData name="McGregor, Keiley" userId="a82a8096-432c-4e72-8287-a351cbac4e32" providerId="ADAL" clId="{38811940-4C51-4DA6-A10A-059CF40E17FF}" dt="2021-12-08T05:18:31.825" v="1557" actId="47"/>
        <pc:sldMkLst>
          <pc:docMk/>
          <pc:sldMk cId="0" sldId="283"/>
        </pc:sldMkLst>
      </pc:sldChg>
      <pc:sldChg chg="del">
        <pc:chgData name="McGregor, Keiley" userId="a82a8096-432c-4e72-8287-a351cbac4e32" providerId="ADAL" clId="{38811940-4C51-4DA6-A10A-059CF40E17FF}" dt="2021-12-08T05:18:28.950" v="1556" actId="47"/>
        <pc:sldMkLst>
          <pc:docMk/>
          <pc:sldMk cId="0" sldId="284"/>
        </pc:sldMkLst>
      </pc:sldChg>
      <pc:sldChg chg="del">
        <pc:chgData name="McGregor, Keiley" userId="a82a8096-432c-4e72-8287-a351cbac4e32" providerId="ADAL" clId="{38811940-4C51-4DA6-A10A-059CF40E17FF}" dt="2021-12-08T05:18:27.246" v="1555" actId="47"/>
        <pc:sldMkLst>
          <pc:docMk/>
          <pc:sldMk cId="0" sldId="285"/>
        </pc:sldMkLst>
      </pc:sldChg>
      <pc:sldChg chg="del">
        <pc:chgData name="McGregor, Keiley" userId="a82a8096-432c-4e72-8287-a351cbac4e32" providerId="ADAL" clId="{38811940-4C51-4DA6-A10A-059CF40E17FF}" dt="2021-12-08T05:18:25.226" v="1554" actId="47"/>
        <pc:sldMkLst>
          <pc:docMk/>
          <pc:sldMk cId="0" sldId="286"/>
        </pc:sldMkLst>
      </pc:sldChg>
      <pc:sldChg chg="del">
        <pc:chgData name="McGregor, Keiley" userId="a82a8096-432c-4e72-8287-a351cbac4e32" providerId="ADAL" clId="{38811940-4C51-4DA6-A10A-059CF40E17FF}" dt="2021-12-08T05:18:12.344" v="1553" actId="47"/>
        <pc:sldMkLst>
          <pc:docMk/>
          <pc:sldMk cId="0" sldId="287"/>
        </pc:sldMkLst>
      </pc:sldChg>
      <pc:sldChg chg="del">
        <pc:chgData name="McGregor, Keiley" userId="a82a8096-432c-4e72-8287-a351cbac4e32" providerId="ADAL" clId="{38811940-4C51-4DA6-A10A-059CF40E17FF}" dt="2021-12-08T05:17:59.615" v="1552" actId="47"/>
        <pc:sldMkLst>
          <pc:docMk/>
          <pc:sldMk cId="0" sldId="288"/>
        </pc:sldMkLst>
      </pc:sldChg>
      <pc:sldChg chg="del">
        <pc:chgData name="McGregor, Keiley" userId="a82a8096-432c-4e72-8287-a351cbac4e32" providerId="ADAL" clId="{38811940-4C51-4DA6-A10A-059CF40E17FF}" dt="2021-12-08T05:17:57.479" v="1551" actId="47"/>
        <pc:sldMkLst>
          <pc:docMk/>
          <pc:sldMk cId="0" sldId="289"/>
        </pc:sldMkLst>
      </pc:sldChg>
      <pc:sldChg chg="del">
        <pc:chgData name="McGregor, Keiley" userId="a82a8096-432c-4e72-8287-a351cbac4e32" providerId="ADAL" clId="{38811940-4C51-4DA6-A10A-059CF40E17FF}" dt="2021-12-08T05:17:55.321" v="1550" actId="47"/>
        <pc:sldMkLst>
          <pc:docMk/>
          <pc:sldMk cId="0" sldId="290"/>
        </pc:sldMkLst>
      </pc:sldChg>
      <pc:sldChg chg="del">
        <pc:chgData name="McGregor, Keiley" userId="a82a8096-432c-4e72-8287-a351cbac4e32" providerId="ADAL" clId="{38811940-4C51-4DA6-A10A-059CF40E17FF}" dt="2021-12-08T05:17:49.746" v="1549" actId="47"/>
        <pc:sldMkLst>
          <pc:docMk/>
          <pc:sldMk cId="0" sldId="291"/>
        </pc:sldMkLst>
      </pc:sldChg>
      <pc:sldChg chg="del">
        <pc:chgData name="McGregor, Keiley" userId="a82a8096-432c-4e72-8287-a351cbac4e32" providerId="ADAL" clId="{38811940-4C51-4DA6-A10A-059CF40E17FF}" dt="2021-12-08T05:17:45.566" v="1548" actId="47"/>
        <pc:sldMkLst>
          <pc:docMk/>
          <pc:sldMk cId="0" sldId="292"/>
        </pc:sldMkLst>
      </pc:sldChg>
      <pc:sldChg chg="del">
        <pc:chgData name="McGregor, Keiley" userId="a82a8096-432c-4e72-8287-a351cbac4e32" providerId="ADAL" clId="{38811940-4C51-4DA6-A10A-059CF40E17FF}" dt="2021-12-08T05:17:42.143" v="1547" actId="47"/>
        <pc:sldMkLst>
          <pc:docMk/>
          <pc:sldMk cId="0" sldId="293"/>
        </pc:sldMkLst>
      </pc:sldChg>
      <pc:sldChg chg="del">
        <pc:chgData name="McGregor, Keiley" userId="a82a8096-432c-4e72-8287-a351cbac4e32" providerId="ADAL" clId="{38811940-4C51-4DA6-A10A-059CF40E17FF}" dt="2021-12-08T05:17:38.179" v="1546" actId="47"/>
        <pc:sldMkLst>
          <pc:docMk/>
          <pc:sldMk cId="0" sldId="294"/>
        </pc:sldMkLst>
      </pc:sldChg>
      <pc:sldChg chg="addSp modSp add del mod modClrScheme chgLayout">
        <pc:chgData name="McGregor, Keiley" userId="a82a8096-432c-4e72-8287-a351cbac4e32" providerId="ADAL" clId="{38811940-4C51-4DA6-A10A-059CF40E17FF}" dt="2021-12-06T18:31:51.346" v="915" actId="47"/>
        <pc:sldMkLst>
          <pc:docMk/>
          <pc:sldMk cId="2779379325" sldId="295"/>
        </pc:sldMkLst>
        <pc:spChg chg="mod ord">
          <ac:chgData name="McGregor, Keiley" userId="a82a8096-432c-4e72-8287-a351cbac4e32" providerId="ADAL" clId="{38811940-4C51-4DA6-A10A-059CF40E17FF}" dt="2021-11-24T19:24:03.595" v="910" actId="700"/>
          <ac:spMkLst>
            <pc:docMk/>
            <pc:sldMk cId="2779379325" sldId="295"/>
            <ac:spMk id="2" creationId="{4578CDBE-B3DD-4A5C-9568-A5BA9E5CF19B}"/>
          </ac:spMkLst>
        </pc:spChg>
        <pc:spChg chg="add mod ord">
          <ac:chgData name="McGregor, Keiley" userId="a82a8096-432c-4e72-8287-a351cbac4e32" providerId="ADAL" clId="{38811940-4C51-4DA6-A10A-059CF40E17FF}" dt="2021-11-24T19:24:03.595" v="910" actId="700"/>
          <ac:spMkLst>
            <pc:docMk/>
            <pc:sldMk cId="2779379325" sldId="295"/>
            <ac:spMk id="3" creationId="{45334691-2452-426F-88A9-DB56D0C4D161}"/>
          </ac:spMkLst>
        </pc:spChg>
        <pc:spChg chg="mod ord">
          <ac:chgData name="McGregor, Keiley" userId="a82a8096-432c-4e72-8287-a351cbac4e32" providerId="ADAL" clId="{38811940-4C51-4DA6-A10A-059CF40E17FF}" dt="2021-11-24T19:24:03.595" v="910" actId="700"/>
          <ac:spMkLst>
            <pc:docMk/>
            <pc:sldMk cId="2779379325" sldId="295"/>
            <ac:spMk id="478" creationId="{00000000-0000-0000-0000-000000000000}"/>
          </ac:spMkLst>
        </pc:spChg>
        <pc:spChg chg="mod ord">
          <ac:chgData name="McGregor, Keiley" userId="a82a8096-432c-4e72-8287-a351cbac4e32" providerId="ADAL" clId="{38811940-4C51-4DA6-A10A-059CF40E17FF}" dt="2021-11-24T19:24:03.595" v="910" actId="700"/>
          <ac:spMkLst>
            <pc:docMk/>
            <pc:sldMk cId="2779379325" sldId="295"/>
            <ac:spMk id="479" creationId="{00000000-0000-0000-0000-000000000000}"/>
          </ac:spMkLst>
        </pc:spChg>
        <pc:spChg chg="mod ord">
          <ac:chgData name="McGregor, Keiley" userId="a82a8096-432c-4e72-8287-a351cbac4e32" providerId="ADAL" clId="{38811940-4C51-4DA6-A10A-059CF40E17FF}" dt="2021-11-24T19:24:03.595" v="910" actId="700"/>
          <ac:spMkLst>
            <pc:docMk/>
            <pc:sldMk cId="2779379325" sldId="295"/>
            <ac:spMk id="480" creationId="{00000000-0000-0000-0000-000000000000}"/>
          </ac:spMkLst>
        </pc:spChg>
        <pc:picChg chg="mod">
          <ac:chgData name="McGregor, Keiley" userId="a82a8096-432c-4e72-8287-a351cbac4e32" providerId="ADAL" clId="{38811940-4C51-4DA6-A10A-059CF40E17FF}" dt="2021-11-24T19:39:04.283" v="914" actId="14100"/>
          <ac:picMkLst>
            <pc:docMk/>
            <pc:sldMk cId="2779379325" sldId="295"/>
            <ac:picMk id="6" creationId="{90FD1A9C-7374-4E2A-99CE-5CC229405506}"/>
          </ac:picMkLst>
        </pc:picChg>
      </pc:sldChg>
      <pc:sldChg chg="modSp mod">
        <pc:chgData name="McGregor, Keiley" userId="a82a8096-432c-4e72-8287-a351cbac4e32" providerId="ADAL" clId="{38811940-4C51-4DA6-A10A-059CF40E17FF}" dt="2021-12-10T16:00:55.405" v="3347" actId="20577"/>
        <pc:sldMkLst>
          <pc:docMk/>
          <pc:sldMk cId="717732337" sldId="297"/>
        </pc:sldMkLst>
        <pc:spChg chg="mod">
          <ac:chgData name="McGregor, Keiley" userId="a82a8096-432c-4e72-8287-a351cbac4e32" providerId="ADAL" clId="{38811940-4C51-4DA6-A10A-059CF40E17FF}" dt="2021-12-10T15:59:25.071" v="3314" actId="20577"/>
          <ac:spMkLst>
            <pc:docMk/>
            <pc:sldMk cId="717732337" sldId="297"/>
            <ac:spMk id="523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10T16:00:55.405" v="3347" actId="20577"/>
          <ac:spMkLst>
            <pc:docMk/>
            <pc:sldMk cId="717732337" sldId="297"/>
            <ac:spMk id="525" creationId="{00000000-0000-0000-0000-000000000000}"/>
          </ac:spMkLst>
        </pc:spChg>
      </pc:sldChg>
      <pc:sldChg chg="modSp">
        <pc:chgData name="McGregor, Keiley" userId="a82a8096-432c-4e72-8287-a351cbac4e32" providerId="ADAL" clId="{38811940-4C51-4DA6-A10A-059CF40E17FF}" dt="2021-12-08T15:48:37.604" v="3288" actId="20577"/>
        <pc:sldMkLst>
          <pc:docMk/>
          <pc:sldMk cId="1112450259" sldId="298"/>
        </pc:sldMkLst>
        <pc:graphicFrameChg chg="mod">
          <ac:chgData name="McGregor, Keiley" userId="a82a8096-432c-4e72-8287-a351cbac4e32" providerId="ADAL" clId="{38811940-4C51-4DA6-A10A-059CF40E17FF}" dt="2021-12-08T15:48:37.604" v="3288" actId="20577"/>
          <ac:graphicFrameMkLst>
            <pc:docMk/>
            <pc:sldMk cId="1112450259" sldId="298"/>
            <ac:graphicFrameMk id="48" creationId="{00CE13E9-0213-4E75-AC07-02A98932502B}"/>
          </ac:graphicFrameMkLst>
        </pc:graphicFrameChg>
      </pc:sldChg>
      <pc:sldChg chg="modSp mod">
        <pc:chgData name="McGregor, Keiley" userId="a82a8096-432c-4e72-8287-a351cbac4e32" providerId="ADAL" clId="{38811940-4C51-4DA6-A10A-059CF40E17FF}" dt="2021-12-08T14:18:58.812" v="1913" actId="114"/>
        <pc:sldMkLst>
          <pc:docMk/>
          <pc:sldMk cId="3763683442" sldId="299"/>
        </pc:sldMkLst>
        <pc:spChg chg="mod">
          <ac:chgData name="McGregor, Keiley" userId="a82a8096-432c-4e72-8287-a351cbac4e32" providerId="ADAL" clId="{38811940-4C51-4DA6-A10A-059CF40E17FF}" dt="2021-12-08T14:18:58.812" v="1913" actId="114"/>
          <ac:spMkLst>
            <pc:docMk/>
            <pc:sldMk cId="3763683442" sldId="299"/>
            <ac:spMk id="742" creationId="{00000000-0000-0000-0000-000000000000}"/>
          </ac:spMkLst>
        </pc:spChg>
      </pc:sldChg>
      <pc:sldChg chg="new del">
        <pc:chgData name="McGregor, Keiley" userId="a82a8096-432c-4e72-8287-a351cbac4e32" providerId="ADAL" clId="{38811940-4C51-4DA6-A10A-059CF40E17FF}" dt="2021-12-08T14:09:23.948" v="1575" actId="680"/>
        <pc:sldMkLst>
          <pc:docMk/>
          <pc:sldMk cId="853521427" sldId="300"/>
        </pc:sldMkLst>
      </pc:sldChg>
      <pc:sldChg chg="addSp delSp modSp del mod">
        <pc:chgData name="McGregor, Keiley" userId="a82a8096-432c-4e72-8287-a351cbac4e32" providerId="ADAL" clId="{38811940-4C51-4DA6-A10A-059CF40E17FF}" dt="2021-12-07T23:28:09.710" v="932" actId="47"/>
        <pc:sldMkLst>
          <pc:docMk/>
          <pc:sldMk cId="915346362" sldId="300"/>
        </pc:sldMkLst>
        <pc:spChg chg="mod">
          <ac:chgData name="McGregor, Keiley" userId="a82a8096-432c-4e72-8287-a351cbac4e32" providerId="ADAL" clId="{38811940-4C51-4DA6-A10A-059CF40E17FF}" dt="2021-12-07T19:16:50.971" v="919"/>
          <ac:spMkLst>
            <pc:docMk/>
            <pc:sldMk cId="915346362" sldId="300"/>
            <ac:spMk id="33" creationId="{6EA77971-3BA4-4008-88C9-5092CC4BC67A}"/>
          </ac:spMkLst>
        </pc:spChg>
        <pc:spChg chg="mod">
          <ac:chgData name="McGregor, Keiley" userId="a82a8096-432c-4e72-8287-a351cbac4e32" providerId="ADAL" clId="{38811940-4C51-4DA6-A10A-059CF40E17FF}" dt="2021-12-07T19:16:50.971" v="919"/>
          <ac:spMkLst>
            <pc:docMk/>
            <pc:sldMk cId="915346362" sldId="300"/>
            <ac:spMk id="34" creationId="{7B11B284-3F6E-47AA-BDCD-E8E870DF34A3}"/>
          </ac:spMkLst>
        </pc:spChg>
        <pc:spChg chg="mod">
          <ac:chgData name="McGregor, Keiley" userId="a82a8096-432c-4e72-8287-a351cbac4e32" providerId="ADAL" clId="{38811940-4C51-4DA6-A10A-059CF40E17FF}" dt="2021-12-07T19:16:50.971" v="919"/>
          <ac:spMkLst>
            <pc:docMk/>
            <pc:sldMk cId="915346362" sldId="300"/>
            <ac:spMk id="35" creationId="{5FC33312-79E2-4A9B-809C-D12A711D0F61}"/>
          </ac:spMkLst>
        </pc:spChg>
        <pc:spChg chg="mod">
          <ac:chgData name="McGregor, Keiley" userId="a82a8096-432c-4e72-8287-a351cbac4e32" providerId="ADAL" clId="{38811940-4C51-4DA6-A10A-059CF40E17FF}" dt="2021-12-07T19:16:50.971" v="919"/>
          <ac:spMkLst>
            <pc:docMk/>
            <pc:sldMk cId="915346362" sldId="300"/>
            <ac:spMk id="36" creationId="{A29FC40F-D2E8-4A90-91DD-EEA4E53ED873}"/>
          </ac:spMkLst>
        </pc:spChg>
        <pc:spChg chg="mod">
          <ac:chgData name="McGregor, Keiley" userId="a82a8096-432c-4e72-8287-a351cbac4e32" providerId="ADAL" clId="{38811940-4C51-4DA6-A10A-059CF40E17FF}" dt="2021-12-07T19:16:50.971" v="919"/>
          <ac:spMkLst>
            <pc:docMk/>
            <pc:sldMk cId="915346362" sldId="300"/>
            <ac:spMk id="37" creationId="{D680153F-AE0A-4930-B6EE-D20C1D2D2AEA}"/>
          </ac:spMkLst>
        </pc:spChg>
        <pc:spChg chg="mod">
          <ac:chgData name="McGregor, Keiley" userId="a82a8096-432c-4e72-8287-a351cbac4e32" providerId="ADAL" clId="{38811940-4C51-4DA6-A10A-059CF40E17FF}" dt="2021-12-07T19:19:39.130" v="925"/>
          <ac:spMkLst>
            <pc:docMk/>
            <pc:sldMk cId="915346362" sldId="300"/>
            <ac:spMk id="39" creationId="{C32B38E8-68E4-46C8-A5D9-AF274A430E92}"/>
          </ac:spMkLst>
        </pc:spChg>
        <pc:spChg chg="mod">
          <ac:chgData name="McGregor, Keiley" userId="a82a8096-432c-4e72-8287-a351cbac4e32" providerId="ADAL" clId="{38811940-4C51-4DA6-A10A-059CF40E17FF}" dt="2021-12-07T19:19:39.130" v="925"/>
          <ac:spMkLst>
            <pc:docMk/>
            <pc:sldMk cId="915346362" sldId="300"/>
            <ac:spMk id="40" creationId="{5971598B-F4AB-4D5A-BEE7-1E87A591794A}"/>
          </ac:spMkLst>
        </pc:spChg>
        <pc:grpChg chg="add mod ord">
          <ac:chgData name="McGregor, Keiley" userId="a82a8096-432c-4e72-8287-a351cbac4e32" providerId="ADAL" clId="{38811940-4C51-4DA6-A10A-059CF40E17FF}" dt="2021-12-07T19:17:53.274" v="923" actId="167"/>
          <ac:grpSpMkLst>
            <pc:docMk/>
            <pc:sldMk cId="915346362" sldId="300"/>
            <ac:grpSpMk id="32" creationId="{A75DED00-1BB9-4DA7-9F8D-82537B2DF626}"/>
          </ac:grpSpMkLst>
        </pc:grpChg>
        <pc:grpChg chg="add mod ord">
          <ac:chgData name="McGregor, Keiley" userId="a82a8096-432c-4e72-8287-a351cbac4e32" providerId="ADAL" clId="{38811940-4C51-4DA6-A10A-059CF40E17FF}" dt="2021-12-07T19:20:38.294" v="930" actId="167"/>
          <ac:grpSpMkLst>
            <pc:docMk/>
            <pc:sldMk cId="915346362" sldId="300"/>
            <ac:grpSpMk id="38" creationId="{129B33D1-9B20-4501-A4EE-A0C874471700}"/>
          </ac:grpSpMkLst>
        </pc:grpChg>
        <pc:grpChg chg="del mod">
          <ac:chgData name="McGregor, Keiley" userId="a82a8096-432c-4e72-8287-a351cbac4e32" providerId="ADAL" clId="{38811940-4C51-4DA6-A10A-059CF40E17FF}" dt="2021-12-07T19:17:56.909" v="924" actId="478"/>
          <ac:grpSpMkLst>
            <pc:docMk/>
            <pc:sldMk cId="915346362" sldId="300"/>
            <ac:grpSpMk id="633" creationId="{00000000-0000-0000-0000-000000000000}"/>
          </ac:grpSpMkLst>
        </pc:grpChg>
        <pc:grpChg chg="del">
          <ac:chgData name="McGregor, Keiley" userId="a82a8096-432c-4e72-8287-a351cbac4e32" providerId="ADAL" clId="{38811940-4C51-4DA6-A10A-059CF40E17FF}" dt="2021-12-07T19:20:40.755" v="931" actId="478"/>
          <ac:grpSpMkLst>
            <pc:docMk/>
            <pc:sldMk cId="915346362" sldId="300"/>
            <ac:grpSpMk id="640" creationId="{00000000-0000-0000-0000-000000000000}"/>
          </ac:grpSpMkLst>
        </pc:grpChg>
        <pc:picChg chg="del mod">
          <ac:chgData name="McGregor, Keiley" userId="a82a8096-432c-4e72-8287-a351cbac4e32" providerId="ADAL" clId="{38811940-4C51-4DA6-A10A-059CF40E17FF}" dt="2021-12-07T19:13:13.358" v="918" actId="478"/>
          <ac:picMkLst>
            <pc:docMk/>
            <pc:sldMk cId="915346362" sldId="300"/>
            <ac:picMk id="2" creationId="{5F4C9904-6335-4298-BDED-EEE9B7206725}"/>
          </ac:picMkLst>
        </pc:picChg>
      </pc:sldChg>
      <pc:sldChg chg="modSp add mod">
        <pc:chgData name="McGregor, Keiley" userId="a82a8096-432c-4e72-8287-a351cbac4e32" providerId="ADAL" clId="{38811940-4C51-4DA6-A10A-059CF40E17FF}" dt="2021-12-08T14:22:51.989" v="2080" actId="20577"/>
        <pc:sldMkLst>
          <pc:docMk/>
          <pc:sldMk cId="3915002592" sldId="300"/>
        </pc:sldMkLst>
        <pc:spChg chg="mod">
          <ac:chgData name="McGregor, Keiley" userId="a82a8096-432c-4e72-8287-a351cbac4e32" providerId="ADAL" clId="{38811940-4C51-4DA6-A10A-059CF40E17FF}" dt="2021-12-08T14:20:41.767" v="1948" actId="20577"/>
          <ac:spMkLst>
            <pc:docMk/>
            <pc:sldMk cId="3915002592" sldId="300"/>
            <ac:spMk id="741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08T14:22:51.989" v="2080" actId="20577"/>
          <ac:spMkLst>
            <pc:docMk/>
            <pc:sldMk cId="3915002592" sldId="300"/>
            <ac:spMk id="742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08T14:19:24.010" v="1916" actId="20577"/>
          <ac:spMkLst>
            <pc:docMk/>
            <pc:sldMk cId="3915002592" sldId="300"/>
            <ac:spMk id="743" creationId="{00000000-0000-0000-0000-000000000000}"/>
          </ac:spMkLst>
        </pc:spChg>
      </pc:sldChg>
      <pc:sldChg chg="modSp add mod">
        <pc:chgData name="McGregor, Keiley" userId="a82a8096-432c-4e72-8287-a351cbac4e32" providerId="ADAL" clId="{38811940-4C51-4DA6-A10A-059CF40E17FF}" dt="2021-12-08T14:28:02.315" v="2196" actId="20577"/>
        <pc:sldMkLst>
          <pc:docMk/>
          <pc:sldMk cId="2356353784" sldId="301"/>
        </pc:sldMkLst>
        <pc:spChg chg="mod">
          <ac:chgData name="McGregor, Keiley" userId="a82a8096-432c-4e72-8287-a351cbac4e32" providerId="ADAL" clId="{38811940-4C51-4DA6-A10A-059CF40E17FF}" dt="2021-12-08T14:26:36.912" v="2170" actId="14100"/>
          <ac:spMkLst>
            <pc:docMk/>
            <pc:sldMk cId="2356353784" sldId="301"/>
            <ac:spMk id="741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08T14:27:23.738" v="2194" actId="20577"/>
          <ac:spMkLst>
            <pc:docMk/>
            <pc:sldMk cId="2356353784" sldId="301"/>
            <ac:spMk id="742" creationId="{00000000-0000-0000-0000-000000000000}"/>
          </ac:spMkLst>
        </pc:spChg>
        <pc:spChg chg="mod">
          <ac:chgData name="McGregor, Keiley" userId="a82a8096-432c-4e72-8287-a351cbac4e32" providerId="ADAL" clId="{38811940-4C51-4DA6-A10A-059CF40E17FF}" dt="2021-12-08T14:28:02.315" v="2196" actId="20577"/>
          <ac:spMkLst>
            <pc:docMk/>
            <pc:sldMk cId="2356353784" sldId="301"/>
            <ac:spMk id="743" creationId="{00000000-0000-0000-0000-000000000000}"/>
          </ac:spMkLst>
        </pc:spChg>
      </pc:sldChg>
      <pc:sldChg chg="new del ord">
        <pc:chgData name="McGregor, Keiley" userId="a82a8096-432c-4e72-8287-a351cbac4e32" providerId="ADAL" clId="{38811940-4C51-4DA6-A10A-059CF40E17FF}" dt="2021-12-08T15:04:51.437" v="2433" actId="47"/>
        <pc:sldMkLst>
          <pc:docMk/>
          <pc:sldMk cId="2333718125" sldId="302"/>
        </pc:sldMkLst>
      </pc:sldChg>
      <pc:sldChg chg="addSp modSp new del mod">
        <pc:chgData name="McGregor, Keiley" userId="a82a8096-432c-4e72-8287-a351cbac4e32" providerId="ADAL" clId="{38811940-4C51-4DA6-A10A-059CF40E17FF}" dt="2021-12-10T15:58:50.103" v="3290" actId="47"/>
        <pc:sldMkLst>
          <pc:docMk/>
          <pc:sldMk cId="1316202020" sldId="303"/>
        </pc:sldMkLst>
        <pc:spChg chg="mod">
          <ac:chgData name="McGregor, Keiley" userId="a82a8096-432c-4e72-8287-a351cbac4e32" providerId="ADAL" clId="{38811940-4C51-4DA6-A10A-059CF40E17FF}" dt="2021-12-08T15:09:54.298" v="2532" actId="20577"/>
          <ac:spMkLst>
            <pc:docMk/>
            <pc:sldMk cId="1316202020" sldId="303"/>
            <ac:spMk id="2" creationId="{1D01CEAA-0022-4BA5-94C4-1864AD740538}"/>
          </ac:spMkLst>
        </pc:spChg>
        <pc:spChg chg="mod">
          <ac:chgData name="McGregor, Keiley" userId="a82a8096-432c-4e72-8287-a351cbac4e32" providerId="ADAL" clId="{38811940-4C51-4DA6-A10A-059CF40E17FF}" dt="2021-12-08T15:17:54.502" v="2832" actId="20577"/>
          <ac:spMkLst>
            <pc:docMk/>
            <pc:sldMk cId="1316202020" sldId="303"/>
            <ac:spMk id="3" creationId="{9E1AF9F1-05DC-4DCD-827B-E0966ECF59E4}"/>
          </ac:spMkLst>
        </pc:spChg>
        <pc:picChg chg="add mod modCrop">
          <ac:chgData name="McGregor, Keiley" userId="a82a8096-432c-4e72-8287-a351cbac4e32" providerId="ADAL" clId="{38811940-4C51-4DA6-A10A-059CF40E17FF}" dt="2021-12-08T15:17:34.518" v="2826" actId="1076"/>
          <ac:picMkLst>
            <pc:docMk/>
            <pc:sldMk cId="1316202020" sldId="303"/>
            <ac:picMk id="6" creationId="{5B414A58-F0CA-4E2F-941F-77E103E47062}"/>
          </ac:picMkLst>
        </pc:picChg>
      </pc:sldChg>
      <pc:sldChg chg="delSp modSp add del mod">
        <pc:chgData name="McGregor, Keiley" userId="a82a8096-432c-4e72-8287-a351cbac4e32" providerId="ADAL" clId="{38811940-4C51-4DA6-A10A-059CF40E17FF}" dt="2021-12-10T15:58:51.020" v="3291" actId="47"/>
        <pc:sldMkLst>
          <pc:docMk/>
          <pc:sldMk cId="3755980189" sldId="304"/>
        </pc:sldMkLst>
        <pc:spChg chg="mod">
          <ac:chgData name="McGregor, Keiley" userId="a82a8096-432c-4e72-8287-a351cbac4e32" providerId="ADAL" clId="{38811940-4C51-4DA6-A10A-059CF40E17FF}" dt="2021-12-08T15:20:08.795" v="2851" actId="20577"/>
          <ac:spMkLst>
            <pc:docMk/>
            <pc:sldMk cId="3755980189" sldId="304"/>
            <ac:spMk id="2" creationId="{1D01CEAA-0022-4BA5-94C4-1864AD740538}"/>
          </ac:spMkLst>
        </pc:spChg>
        <pc:spChg chg="mod">
          <ac:chgData name="McGregor, Keiley" userId="a82a8096-432c-4e72-8287-a351cbac4e32" providerId="ADAL" clId="{38811940-4C51-4DA6-A10A-059CF40E17FF}" dt="2021-12-08T15:40:57.175" v="3243" actId="20577"/>
          <ac:spMkLst>
            <pc:docMk/>
            <pc:sldMk cId="3755980189" sldId="304"/>
            <ac:spMk id="3" creationId="{9E1AF9F1-05DC-4DCD-827B-E0966ECF59E4}"/>
          </ac:spMkLst>
        </pc:spChg>
        <pc:picChg chg="del">
          <ac:chgData name="McGregor, Keiley" userId="a82a8096-432c-4e72-8287-a351cbac4e32" providerId="ADAL" clId="{38811940-4C51-4DA6-A10A-059CF40E17FF}" dt="2021-12-08T15:31:40.485" v="3065" actId="478"/>
          <ac:picMkLst>
            <pc:docMk/>
            <pc:sldMk cId="3755980189" sldId="304"/>
            <ac:picMk id="6" creationId="{5B414A58-F0CA-4E2F-941F-77E103E47062}"/>
          </ac:picMkLst>
        </pc:picChg>
      </pc:sldChg>
      <pc:sldMasterChg chg="delSldLayout">
        <pc:chgData name="McGregor, Keiley" userId="a82a8096-432c-4e72-8287-a351cbac4e32" providerId="ADAL" clId="{38811940-4C51-4DA6-A10A-059CF40E17FF}" dt="2021-12-08T14:32:18.378" v="2246" actId="47"/>
        <pc:sldMasterMkLst>
          <pc:docMk/>
          <pc:sldMasterMk cId="0" sldId="2147483659"/>
        </pc:sldMasterMkLst>
        <pc:sldLayoutChg chg="del">
          <pc:chgData name="McGregor, Keiley" userId="a82a8096-432c-4e72-8287-a351cbac4e32" providerId="ADAL" clId="{38811940-4C51-4DA6-A10A-059CF40E17FF}" dt="2021-12-07T23:28:12.988" v="933" actId="47"/>
          <pc:sldLayoutMkLst>
            <pc:docMk/>
            <pc:sldMasterMk cId="0" sldId="2147483659"/>
            <pc:sldLayoutMk cId="0" sldId="2147483650"/>
          </pc:sldLayoutMkLst>
        </pc:sldLayoutChg>
        <pc:sldLayoutChg chg="del">
          <pc:chgData name="McGregor, Keiley" userId="a82a8096-432c-4e72-8287-a351cbac4e32" providerId="ADAL" clId="{38811940-4C51-4DA6-A10A-059CF40E17FF}" dt="2021-12-08T05:20:07.034" v="1572" actId="47"/>
          <pc:sldLayoutMkLst>
            <pc:docMk/>
            <pc:sldMasterMk cId="0" sldId="2147483659"/>
            <pc:sldLayoutMk cId="0" sldId="2147483653"/>
          </pc:sldLayoutMkLst>
        </pc:sldLayoutChg>
        <pc:sldLayoutChg chg="del">
          <pc:chgData name="McGregor, Keiley" userId="a82a8096-432c-4e72-8287-a351cbac4e32" providerId="ADAL" clId="{38811940-4C51-4DA6-A10A-059CF40E17FF}" dt="2021-12-08T05:19:36.466" v="1570" actId="47"/>
          <pc:sldLayoutMkLst>
            <pc:docMk/>
            <pc:sldMasterMk cId="0" sldId="2147483659"/>
            <pc:sldLayoutMk cId="0" sldId="2147483654"/>
          </pc:sldLayoutMkLst>
        </pc:sldLayoutChg>
        <pc:sldLayoutChg chg="del">
          <pc:chgData name="McGregor, Keiley" userId="a82a8096-432c-4e72-8287-a351cbac4e32" providerId="ADAL" clId="{38811940-4C51-4DA6-A10A-059CF40E17FF}" dt="2021-12-08T05:19:17.178" v="1563" actId="47"/>
          <pc:sldLayoutMkLst>
            <pc:docMk/>
            <pc:sldMasterMk cId="0" sldId="2147483659"/>
            <pc:sldLayoutMk cId="0" sldId="2147483655"/>
          </pc:sldLayoutMkLst>
        </pc:sldLayoutChg>
        <pc:sldLayoutChg chg="del">
          <pc:chgData name="McGregor, Keiley" userId="a82a8096-432c-4e72-8287-a351cbac4e32" providerId="ADAL" clId="{38811940-4C51-4DA6-A10A-059CF40E17FF}" dt="2021-12-08T14:32:18.378" v="2246" actId="47"/>
          <pc:sldLayoutMkLst>
            <pc:docMk/>
            <pc:sldMasterMk cId="0" sldId="2147483659"/>
            <pc:sldLayoutMk cId="0" sldId="2147483657"/>
          </pc:sldLayoutMkLst>
        </pc:sldLayoutChg>
        <pc:sldLayoutChg chg="del">
          <pc:chgData name="McGregor, Keiley" userId="a82a8096-432c-4e72-8287-a351cbac4e32" providerId="ADAL" clId="{38811940-4C51-4DA6-A10A-059CF40E17FF}" dt="2021-12-08T05:20:00.835" v="1571" actId="47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  <pc:docChgLst>
    <pc:chgData name="Kamp, Rebekah" userId="S::cwb170@mt.gov::ea3ea6a4-8b95-444d-a52d-e071cfc60f05" providerId="AD" clId="Web-{242B3796-E9BF-0223-839F-9EAA36EDA1E7}"/>
    <pc:docChg chg="modSld">
      <pc:chgData name="Kamp, Rebekah" userId="S::cwb170@mt.gov::ea3ea6a4-8b95-444d-a52d-e071cfc60f05" providerId="AD" clId="Web-{242B3796-E9BF-0223-839F-9EAA36EDA1E7}" dt="2021-12-08T16:15:45.115" v="0" actId="1076"/>
      <pc:docMkLst>
        <pc:docMk/>
      </pc:docMkLst>
      <pc:sldChg chg="modSp">
        <pc:chgData name="Kamp, Rebekah" userId="S::cwb170@mt.gov::ea3ea6a4-8b95-444d-a52d-e071cfc60f05" providerId="AD" clId="Web-{242B3796-E9BF-0223-839F-9EAA36EDA1E7}" dt="2021-12-08T16:15:45.115" v="0" actId="1076"/>
        <pc:sldMkLst>
          <pc:docMk/>
          <pc:sldMk cId="1316202020" sldId="303"/>
        </pc:sldMkLst>
        <pc:picChg chg="mod">
          <ac:chgData name="Kamp, Rebekah" userId="S::cwb170@mt.gov::ea3ea6a4-8b95-444d-a52d-e071cfc60f05" providerId="AD" clId="Web-{242B3796-E9BF-0223-839F-9EAA36EDA1E7}" dt="2021-12-08T16:15:45.115" v="0" actId="1076"/>
          <ac:picMkLst>
            <pc:docMk/>
            <pc:sldMk cId="1316202020" sldId="303"/>
            <ac:picMk id="6" creationId="{5B414A58-F0CA-4E2F-941F-77E103E4706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BD8E68-20A6-4C35-903F-F27ECCC15A9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</dgm:pt>
    <dgm:pt modelId="{5C8AC6B5-3869-4054-A784-F0D39AFBDF2C}">
      <dgm:prSet phldrT="[Text]" phldr="0"/>
      <dgm:spPr/>
      <dgm:t>
        <a:bodyPr/>
        <a:lstStyle/>
        <a:p>
          <a:pPr rtl="0"/>
          <a:r>
            <a:rPr lang="en-US" b="1">
              <a:latin typeface="Arial"/>
            </a:rPr>
            <a:t>Right Now</a:t>
          </a:r>
          <a:endParaRPr lang="en-US" b="1"/>
        </a:p>
      </dgm:t>
    </dgm:pt>
    <dgm:pt modelId="{29D24347-8C25-47E8-B3FE-D9BB2800A8D6}" type="parTrans" cxnId="{E853F5DE-EEC3-477B-96E8-BF967387DE79}">
      <dgm:prSet/>
      <dgm:spPr/>
      <dgm:t>
        <a:bodyPr/>
        <a:lstStyle/>
        <a:p>
          <a:endParaRPr lang="en-US"/>
        </a:p>
      </dgm:t>
    </dgm:pt>
    <dgm:pt modelId="{138B8161-DB5D-4A60-8064-3CC5A13EBF4F}" type="sibTrans" cxnId="{E853F5DE-EEC3-477B-96E8-BF967387DE79}">
      <dgm:prSet/>
      <dgm:spPr/>
      <dgm:t>
        <a:bodyPr/>
        <a:lstStyle/>
        <a:p>
          <a:endParaRPr lang="en-US"/>
        </a:p>
      </dgm:t>
    </dgm:pt>
    <dgm:pt modelId="{47FC3725-094D-47C5-A398-171287C08258}">
      <dgm:prSet phldrT="[Text]" phldr="0"/>
      <dgm:spPr/>
      <dgm:t>
        <a:bodyPr/>
        <a:lstStyle/>
        <a:p>
          <a:pPr rtl="0"/>
          <a:r>
            <a:rPr lang="en-US">
              <a:latin typeface="Arial"/>
            </a:rPr>
            <a:t>Reports are already in BCA</a:t>
          </a:r>
          <a:r>
            <a:rPr lang="en-US">
              <a:solidFill>
                <a:schemeClr val="bg1"/>
              </a:solidFill>
              <a:latin typeface="Arial"/>
            </a:rPr>
            <a:t>!</a:t>
          </a:r>
          <a:br>
            <a:rPr lang="en-US">
              <a:latin typeface="Arial"/>
            </a:rPr>
          </a:br>
          <a:br>
            <a:rPr lang="en-US">
              <a:latin typeface="Arial"/>
            </a:rPr>
          </a:br>
          <a:r>
            <a:rPr lang="en-US">
              <a:latin typeface="Arial"/>
            </a:rPr>
            <a:t>If you can't find what you need, open a ticket.</a:t>
          </a:r>
          <a:endParaRPr lang="en-US" b="0">
            <a:latin typeface="Arial"/>
          </a:endParaRPr>
        </a:p>
      </dgm:t>
    </dgm:pt>
    <dgm:pt modelId="{52999410-BD97-4802-BEF0-D0A2F8AE8B88}" type="parTrans" cxnId="{4BF719A0-6AC1-4817-8898-2246764CB188}">
      <dgm:prSet/>
      <dgm:spPr/>
      <dgm:t>
        <a:bodyPr/>
        <a:lstStyle/>
        <a:p>
          <a:endParaRPr lang="en-US"/>
        </a:p>
      </dgm:t>
    </dgm:pt>
    <dgm:pt modelId="{09427CE0-A0A0-4F45-81E9-8DDCA986BB1D}" type="sibTrans" cxnId="{4BF719A0-6AC1-4817-8898-2246764CB188}">
      <dgm:prSet/>
      <dgm:spPr/>
      <dgm:t>
        <a:bodyPr/>
        <a:lstStyle/>
        <a:p>
          <a:endParaRPr lang="en-US"/>
        </a:p>
      </dgm:t>
    </dgm:pt>
    <dgm:pt modelId="{CC663A10-081F-4B91-8061-C7DD0997D65C}">
      <dgm:prSet phldr="0"/>
      <dgm:spPr/>
      <dgm:t>
        <a:bodyPr/>
        <a:lstStyle/>
        <a:p>
          <a:pPr rtl="0"/>
          <a:r>
            <a:rPr lang="en-US" b="1">
              <a:latin typeface="Arial"/>
            </a:rPr>
            <a:t>December 30th</a:t>
          </a:r>
        </a:p>
      </dgm:t>
    </dgm:pt>
    <dgm:pt modelId="{8DB7886E-A731-46BF-B785-57E5B7C1FF30}" type="parTrans" cxnId="{7A1920B8-A92E-4EF0-9BD6-FF0B91C539ED}">
      <dgm:prSet/>
      <dgm:spPr/>
      <dgm:t>
        <a:bodyPr/>
        <a:lstStyle/>
        <a:p>
          <a:endParaRPr lang="en-US"/>
        </a:p>
      </dgm:t>
    </dgm:pt>
    <dgm:pt modelId="{D66CD7CA-EF3E-4516-8E75-D2134D0293F0}" type="sibTrans" cxnId="{7A1920B8-A92E-4EF0-9BD6-FF0B91C539ED}">
      <dgm:prSet/>
      <dgm:spPr/>
      <dgm:t>
        <a:bodyPr/>
        <a:lstStyle/>
        <a:p>
          <a:endParaRPr lang="en-US"/>
        </a:p>
      </dgm:t>
    </dgm:pt>
    <dgm:pt modelId="{AC57B76A-F908-4BCF-B73F-CF70A5F7A5BA}">
      <dgm:prSet phldr="0"/>
      <dgm:spPr/>
      <dgm:t>
        <a:bodyPr/>
        <a:lstStyle/>
        <a:p>
          <a:pPr rtl="0"/>
          <a:r>
            <a:rPr lang="en-US" b="1">
              <a:latin typeface="Arial"/>
            </a:rPr>
            <a:t>January 31st</a:t>
          </a:r>
          <a:endParaRPr lang="en-US">
            <a:latin typeface="Arial"/>
          </a:endParaRPr>
        </a:p>
      </dgm:t>
    </dgm:pt>
    <dgm:pt modelId="{C4A48928-F2A5-458E-A826-C76194A040F7}" type="parTrans" cxnId="{DECCD9FC-8878-48D9-BE13-591A4CCF0922}">
      <dgm:prSet/>
      <dgm:spPr/>
      <dgm:t>
        <a:bodyPr/>
        <a:lstStyle/>
        <a:p>
          <a:endParaRPr lang="en-US"/>
        </a:p>
      </dgm:t>
    </dgm:pt>
    <dgm:pt modelId="{3D0FAA42-F190-4867-A91B-52ADE90FF8DE}" type="sibTrans" cxnId="{DECCD9FC-8878-48D9-BE13-591A4CCF0922}">
      <dgm:prSet/>
      <dgm:spPr/>
      <dgm:t>
        <a:bodyPr/>
        <a:lstStyle/>
        <a:p>
          <a:endParaRPr lang="en-US"/>
        </a:p>
      </dgm:t>
    </dgm:pt>
    <dgm:pt modelId="{BDC93694-D53A-458D-B467-A5553274E17D}">
      <dgm:prSet phldr="0"/>
      <dgm:spPr/>
      <dgm:t>
        <a:bodyPr/>
        <a:lstStyle/>
        <a:p>
          <a:pPr rtl="0"/>
          <a:r>
            <a:rPr lang="en-US" u="sng">
              <a:latin typeface="Arial"/>
            </a:rPr>
            <a:t>Can't</a:t>
          </a:r>
          <a:r>
            <a:rPr lang="en-US">
              <a:latin typeface="Arial"/>
            </a:rPr>
            <a:t> create new reports in WF.</a:t>
          </a:r>
        </a:p>
      </dgm:t>
    </dgm:pt>
    <dgm:pt modelId="{BD021207-FA8D-4446-BB75-C866BA65A559}" type="parTrans" cxnId="{28C84E3D-63CC-4A0F-B830-B948C09CCD4E}">
      <dgm:prSet/>
      <dgm:spPr/>
      <dgm:t>
        <a:bodyPr/>
        <a:lstStyle/>
        <a:p>
          <a:endParaRPr lang="en-US"/>
        </a:p>
      </dgm:t>
    </dgm:pt>
    <dgm:pt modelId="{326C9063-625A-4930-AC77-0A9D7F88A99E}" type="sibTrans" cxnId="{28C84E3D-63CC-4A0F-B830-B948C09CCD4E}">
      <dgm:prSet/>
      <dgm:spPr/>
      <dgm:t>
        <a:bodyPr/>
        <a:lstStyle/>
        <a:p>
          <a:endParaRPr lang="en-US"/>
        </a:p>
      </dgm:t>
    </dgm:pt>
    <dgm:pt modelId="{116D6CB0-7598-4F04-94E4-05F5787524ED}">
      <dgm:prSet phldr="0"/>
      <dgm:spPr/>
      <dgm:t>
        <a:bodyPr/>
        <a:lstStyle/>
        <a:p>
          <a:pPr rtl="0"/>
          <a:r>
            <a:rPr lang="en-US" u="sng">
              <a:solidFill>
                <a:schemeClr val="bg1"/>
              </a:solidFill>
              <a:latin typeface="Arial"/>
            </a:rPr>
            <a:t>Still have</a:t>
          </a:r>
          <a:r>
            <a:rPr lang="en-US">
              <a:solidFill>
                <a:schemeClr val="bg1"/>
              </a:solidFill>
              <a:latin typeface="Arial"/>
            </a:rPr>
            <a:t> Scheduled reports</a:t>
          </a:r>
          <a:br>
            <a:rPr lang="en-US">
              <a:solidFill>
                <a:srgbClr val="010000"/>
              </a:solidFill>
              <a:latin typeface="Arial"/>
            </a:rPr>
          </a:br>
          <a:r>
            <a:rPr lang="en-US">
              <a:solidFill>
                <a:schemeClr val="bg1"/>
              </a:solidFill>
              <a:latin typeface="Arial"/>
            </a:rPr>
            <a:t>(Finished tab),</a:t>
          </a:r>
          <a:br>
            <a:rPr lang="en-US">
              <a:solidFill>
                <a:schemeClr val="bg1"/>
              </a:solidFill>
              <a:latin typeface="Arial"/>
            </a:rPr>
          </a:br>
          <a:r>
            <a:rPr lang="en-US">
              <a:solidFill>
                <a:schemeClr val="bg1"/>
              </a:solidFill>
              <a:latin typeface="Arial"/>
            </a:rPr>
            <a:t>in-use templates </a:t>
          </a:r>
          <a:br>
            <a:rPr lang="en-US">
              <a:solidFill>
                <a:schemeClr val="bg1"/>
              </a:solidFill>
              <a:latin typeface="Arial"/>
            </a:rPr>
          </a:br>
          <a:r>
            <a:rPr lang="en-US">
              <a:solidFill>
                <a:schemeClr val="bg1"/>
              </a:solidFill>
              <a:latin typeface="Arial"/>
            </a:rPr>
            <a:t>(Schedule &gt; Template)</a:t>
          </a:r>
          <a:endParaRPr lang="en-US">
            <a:solidFill>
              <a:schemeClr val="bg1"/>
            </a:solidFill>
          </a:endParaRPr>
        </a:p>
      </dgm:t>
    </dgm:pt>
    <dgm:pt modelId="{B11390E3-6D0A-4B91-84B1-2E85365E72F2}" type="parTrans" cxnId="{8C0C40E9-09AB-45CA-9F43-E54EF44E612A}">
      <dgm:prSet/>
      <dgm:spPr/>
      <dgm:t>
        <a:bodyPr/>
        <a:lstStyle/>
        <a:p>
          <a:endParaRPr lang="en-US"/>
        </a:p>
      </dgm:t>
    </dgm:pt>
    <dgm:pt modelId="{D70BCD78-83BC-4509-AAD1-E1F4F3B590E9}" type="sibTrans" cxnId="{8C0C40E9-09AB-45CA-9F43-E54EF44E612A}">
      <dgm:prSet/>
      <dgm:spPr/>
      <dgm:t>
        <a:bodyPr/>
        <a:lstStyle/>
        <a:p>
          <a:endParaRPr lang="en-US"/>
        </a:p>
      </dgm:t>
    </dgm:pt>
    <dgm:pt modelId="{E6747F05-6E05-466B-9C6A-1D3ED93499EB}">
      <dgm:prSet phldr="0"/>
      <dgm:spPr/>
      <dgm:t>
        <a:bodyPr/>
        <a:lstStyle/>
        <a:p>
          <a:r>
            <a:rPr lang="en-US" b="1">
              <a:latin typeface="Arial"/>
            </a:rPr>
            <a:t>December 15th</a:t>
          </a:r>
          <a:endParaRPr lang="en-US"/>
        </a:p>
      </dgm:t>
    </dgm:pt>
    <dgm:pt modelId="{8B33C6D6-F7BE-4B4A-9376-3EC59EC9B331}" type="parTrans" cxnId="{D2348951-5C53-41B5-94FC-7CB2B18E81F0}">
      <dgm:prSet/>
      <dgm:spPr/>
      <dgm:t>
        <a:bodyPr/>
        <a:lstStyle/>
        <a:p>
          <a:endParaRPr lang="en-US"/>
        </a:p>
      </dgm:t>
    </dgm:pt>
    <dgm:pt modelId="{62557AA5-9E9E-455D-8674-45ADF2835DD4}" type="sibTrans" cxnId="{D2348951-5C53-41B5-94FC-7CB2B18E81F0}">
      <dgm:prSet/>
      <dgm:spPr/>
      <dgm:t>
        <a:bodyPr/>
        <a:lstStyle/>
        <a:p>
          <a:endParaRPr lang="en-US"/>
        </a:p>
      </dgm:t>
    </dgm:pt>
    <dgm:pt modelId="{EB61CCD0-FCB2-4436-AF9C-55C45402971D}">
      <dgm:prSet phldr="0"/>
      <dgm:spPr/>
      <dgm:t>
        <a:bodyPr/>
        <a:lstStyle/>
        <a:p>
          <a:pPr rtl="0"/>
          <a:r>
            <a:rPr lang="en-US" b="0" u="sng">
              <a:latin typeface="Arial"/>
            </a:rPr>
            <a:t>Have set up</a:t>
          </a:r>
          <a:r>
            <a:rPr lang="en-US" b="0">
              <a:latin typeface="Arial"/>
            </a:rPr>
            <a:t> your email subscriptions in BCA to make your life easier (recommended).</a:t>
          </a:r>
        </a:p>
      </dgm:t>
    </dgm:pt>
    <dgm:pt modelId="{3B4DAE0F-2CD9-4A83-B704-1FD8C20F89F8}" type="parTrans" cxnId="{144D264C-7F10-4900-BA76-305E2249C070}">
      <dgm:prSet/>
      <dgm:spPr/>
      <dgm:t>
        <a:bodyPr/>
        <a:lstStyle/>
        <a:p>
          <a:endParaRPr lang="en-US"/>
        </a:p>
      </dgm:t>
    </dgm:pt>
    <dgm:pt modelId="{217861CF-56D7-4A3A-96BC-3F755CBD5674}" type="sibTrans" cxnId="{144D264C-7F10-4900-BA76-305E2249C070}">
      <dgm:prSet/>
      <dgm:spPr/>
      <dgm:t>
        <a:bodyPr/>
        <a:lstStyle/>
        <a:p>
          <a:endParaRPr lang="en-US"/>
        </a:p>
      </dgm:t>
    </dgm:pt>
    <dgm:pt modelId="{1006FF53-A03A-489F-8AEA-C8674E8EEC56}">
      <dgm:prSet phldr="0"/>
      <dgm:spPr/>
      <dgm:t>
        <a:bodyPr/>
        <a:lstStyle/>
        <a:p>
          <a:pPr rtl="0"/>
          <a:r>
            <a:rPr lang="en-US" b="0">
              <a:latin typeface="Arial"/>
            </a:rPr>
            <a:t>WF scheduled reports suspended; templates archived.</a:t>
          </a:r>
        </a:p>
      </dgm:t>
    </dgm:pt>
    <dgm:pt modelId="{425E9E2C-FAA9-4472-B56A-2BEC1E0AD6E6}" type="parTrans" cxnId="{58C042EB-1B52-4445-8167-40461A0C5B31}">
      <dgm:prSet/>
      <dgm:spPr/>
      <dgm:t>
        <a:bodyPr/>
        <a:lstStyle/>
        <a:p>
          <a:endParaRPr lang="en-US"/>
        </a:p>
      </dgm:t>
    </dgm:pt>
    <dgm:pt modelId="{46041A0D-8BEC-4838-AF8C-7CA37F1303BD}" type="sibTrans" cxnId="{58C042EB-1B52-4445-8167-40461A0C5B31}">
      <dgm:prSet/>
      <dgm:spPr/>
      <dgm:t>
        <a:bodyPr/>
        <a:lstStyle/>
        <a:p>
          <a:endParaRPr lang="en-US"/>
        </a:p>
      </dgm:t>
    </dgm:pt>
    <dgm:pt modelId="{18F94D33-32B9-40F7-929B-148AE6185C57}">
      <dgm:prSet phldr="0"/>
      <dgm:spPr/>
      <dgm:t>
        <a:bodyPr/>
        <a:lstStyle/>
        <a:p>
          <a:pPr rtl="0"/>
          <a:r>
            <a:rPr lang="en-US" b="0">
              <a:latin typeface="Arial"/>
            </a:rPr>
            <a:t>(Exceptions on previous slide.)</a:t>
          </a:r>
        </a:p>
      </dgm:t>
    </dgm:pt>
    <dgm:pt modelId="{C7E2CBA6-4B9D-4A90-99BD-7ECC67667E87}" type="parTrans" cxnId="{8EBD6D37-7728-485A-BCC2-818B5AF93F1E}">
      <dgm:prSet/>
      <dgm:spPr/>
      <dgm:t>
        <a:bodyPr/>
        <a:lstStyle/>
        <a:p>
          <a:endParaRPr lang="en-US"/>
        </a:p>
      </dgm:t>
    </dgm:pt>
    <dgm:pt modelId="{C0011251-73ED-471F-B6E9-7E591A3DA60C}" type="sibTrans" cxnId="{8EBD6D37-7728-485A-BCC2-818B5AF93F1E}">
      <dgm:prSet/>
      <dgm:spPr/>
      <dgm:t>
        <a:bodyPr/>
        <a:lstStyle/>
        <a:p>
          <a:endParaRPr lang="en-US"/>
        </a:p>
      </dgm:t>
    </dgm:pt>
    <dgm:pt modelId="{8A210B1E-52A5-4D71-A6CF-122BCDD5AE06}" type="pres">
      <dgm:prSet presAssocID="{0DBD8E68-20A6-4C35-903F-F27ECCC15A90}" presName="theList" presStyleCnt="0">
        <dgm:presLayoutVars>
          <dgm:dir/>
          <dgm:animLvl val="lvl"/>
          <dgm:resizeHandles val="exact"/>
        </dgm:presLayoutVars>
      </dgm:prSet>
      <dgm:spPr/>
    </dgm:pt>
    <dgm:pt modelId="{DB4717F6-A58D-4733-B3E6-9899AF743718}" type="pres">
      <dgm:prSet presAssocID="{5C8AC6B5-3869-4054-A784-F0D39AFBDF2C}" presName="compNode" presStyleCnt="0"/>
      <dgm:spPr/>
    </dgm:pt>
    <dgm:pt modelId="{6A7D08CB-0F41-4511-AF0A-2942EB9DA3E0}" type="pres">
      <dgm:prSet presAssocID="{5C8AC6B5-3869-4054-A784-F0D39AFBDF2C}" presName="aNode" presStyleLbl="bgShp" presStyleIdx="0" presStyleCnt="4"/>
      <dgm:spPr/>
    </dgm:pt>
    <dgm:pt modelId="{67E2DF78-B487-4B0F-A6D6-1519055847E2}" type="pres">
      <dgm:prSet presAssocID="{5C8AC6B5-3869-4054-A784-F0D39AFBDF2C}" presName="textNode" presStyleLbl="bgShp" presStyleIdx="0" presStyleCnt="4"/>
      <dgm:spPr/>
    </dgm:pt>
    <dgm:pt modelId="{5F1FBC7D-F7A6-4C9B-82DD-A8AC7D7D8073}" type="pres">
      <dgm:prSet presAssocID="{5C8AC6B5-3869-4054-A784-F0D39AFBDF2C}" presName="compChildNode" presStyleCnt="0"/>
      <dgm:spPr/>
    </dgm:pt>
    <dgm:pt modelId="{A00C852E-F315-4867-AA90-ECD9131E904C}" type="pres">
      <dgm:prSet presAssocID="{5C8AC6B5-3869-4054-A784-F0D39AFBDF2C}" presName="theInnerList" presStyleCnt="0"/>
      <dgm:spPr/>
    </dgm:pt>
    <dgm:pt modelId="{2D786EE7-F0D4-4F7E-8708-2AA8E1840F0C}" type="pres">
      <dgm:prSet presAssocID="{47FC3725-094D-47C5-A398-171287C08258}" presName="childNode" presStyleLbl="node1" presStyleIdx="0" presStyleCnt="6">
        <dgm:presLayoutVars>
          <dgm:bulletEnabled val="1"/>
        </dgm:presLayoutVars>
      </dgm:prSet>
      <dgm:spPr/>
    </dgm:pt>
    <dgm:pt modelId="{2C914686-4276-4E21-8096-198144B29CAD}" type="pres">
      <dgm:prSet presAssocID="{5C8AC6B5-3869-4054-A784-F0D39AFBDF2C}" presName="aSpace" presStyleCnt="0"/>
      <dgm:spPr/>
    </dgm:pt>
    <dgm:pt modelId="{78ADC554-B095-43A8-A24C-B54E156A5CA3}" type="pres">
      <dgm:prSet presAssocID="{E6747F05-6E05-466B-9C6A-1D3ED93499EB}" presName="compNode" presStyleCnt="0"/>
      <dgm:spPr/>
    </dgm:pt>
    <dgm:pt modelId="{7C0A07AF-5644-4DBF-A7F2-C8123A58B4A1}" type="pres">
      <dgm:prSet presAssocID="{E6747F05-6E05-466B-9C6A-1D3ED93499EB}" presName="aNode" presStyleLbl="bgShp" presStyleIdx="1" presStyleCnt="4"/>
      <dgm:spPr/>
    </dgm:pt>
    <dgm:pt modelId="{826E173C-DF39-40B4-88C0-5D7290955615}" type="pres">
      <dgm:prSet presAssocID="{E6747F05-6E05-466B-9C6A-1D3ED93499EB}" presName="textNode" presStyleLbl="bgShp" presStyleIdx="1" presStyleCnt="4"/>
      <dgm:spPr/>
    </dgm:pt>
    <dgm:pt modelId="{46B8FFAB-DB61-483E-9EF9-8E6FC8A100AE}" type="pres">
      <dgm:prSet presAssocID="{E6747F05-6E05-466B-9C6A-1D3ED93499EB}" presName="compChildNode" presStyleCnt="0"/>
      <dgm:spPr/>
    </dgm:pt>
    <dgm:pt modelId="{914D6F6F-2A5B-427B-89AF-68EA876C499C}" type="pres">
      <dgm:prSet presAssocID="{E6747F05-6E05-466B-9C6A-1D3ED93499EB}" presName="theInnerList" presStyleCnt="0"/>
      <dgm:spPr/>
    </dgm:pt>
    <dgm:pt modelId="{80AF144A-BFD3-43B8-833C-5C744AB2975D}" type="pres">
      <dgm:prSet presAssocID="{BDC93694-D53A-458D-B467-A5553274E17D}" presName="childNode" presStyleLbl="node1" presStyleIdx="1" presStyleCnt="6">
        <dgm:presLayoutVars>
          <dgm:bulletEnabled val="1"/>
        </dgm:presLayoutVars>
      </dgm:prSet>
      <dgm:spPr/>
    </dgm:pt>
    <dgm:pt modelId="{87BC3E3B-7864-4E00-AAFC-B7C4FDE0AF36}" type="pres">
      <dgm:prSet presAssocID="{BDC93694-D53A-458D-B467-A5553274E17D}" presName="aSpace2" presStyleCnt="0"/>
      <dgm:spPr/>
    </dgm:pt>
    <dgm:pt modelId="{21BE38A8-3B46-4A29-A4F6-C26B6A33DDCB}" type="pres">
      <dgm:prSet presAssocID="{116D6CB0-7598-4F04-94E4-05F5787524ED}" presName="childNode" presStyleLbl="node1" presStyleIdx="2" presStyleCnt="6">
        <dgm:presLayoutVars>
          <dgm:bulletEnabled val="1"/>
        </dgm:presLayoutVars>
      </dgm:prSet>
      <dgm:spPr/>
    </dgm:pt>
    <dgm:pt modelId="{38C00612-AC80-464C-B842-77CE7A9C115D}" type="pres">
      <dgm:prSet presAssocID="{E6747F05-6E05-466B-9C6A-1D3ED93499EB}" presName="aSpace" presStyleCnt="0"/>
      <dgm:spPr/>
    </dgm:pt>
    <dgm:pt modelId="{0796FFA9-60A9-46F3-A385-D4815CF0C741}" type="pres">
      <dgm:prSet presAssocID="{CC663A10-081F-4B91-8061-C7DD0997D65C}" presName="compNode" presStyleCnt="0"/>
      <dgm:spPr/>
    </dgm:pt>
    <dgm:pt modelId="{8B4A8065-B0D6-4E6C-8472-2F2ED0D873A0}" type="pres">
      <dgm:prSet presAssocID="{CC663A10-081F-4B91-8061-C7DD0997D65C}" presName="aNode" presStyleLbl="bgShp" presStyleIdx="2" presStyleCnt="4"/>
      <dgm:spPr/>
    </dgm:pt>
    <dgm:pt modelId="{12B973D0-CCF4-4973-B5F1-212255C5F2C2}" type="pres">
      <dgm:prSet presAssocID="{CC663A10-081F-4B91-8061-C7DD0997D65C}" presName="textNode" presStyleLbl="bgShp" presStyleIdx="2" presStyleCnt="4"/>
      <dgm:spPr/>
    </dgm:pt>
    <dgm:pt modelId="{CB245128-ED37-48E2-BC6D-9711AFCD4016}" type="pres">
      <dgm:prSet presAssocID="{CC663A10-081F-4B91-8061-C7DD0997D65C}" presName="compChildNode" presStyleCnt="0"/>
      <dgm:spPr/>
    </dgm:pt>
    <dgm:pt modelId="{B11FD815-AC6E-4A98-9BEB-A730A251C6DC}" type="pres">
      <dgm:prSet presAssocID="{CC663A10-081F-4B91-8061-C7DD0997D65C}" presName="theInnerList" presStyleCnt="0"/>
      <dgm:spPr/>
    </dgm:pt>
    <dgm:pt modelId="{CD374DB5-0169-4FA1-9C4C-F598CCEC80D1}" type="pres">
      <dgm:prSet presAssocID="{EB61CCD0-FCB2-4436-AF9C-55C45402971D}" presName="childNode" presStyleLbl="node1" presStyleIdx="3" presStyleCnt="6">
        <dgm:presLayoutVars>
          <dgm:bulletEnabled val="1"/>
        </dgm:presLayoutVars>
      </dgm:prSet>
      <dgm:spPr/>
    </dgm:pt>
    <dgm:pt modelId="{FE817386-8B97-492D-B924-A6A74C346F04}" type="pres">
      <dgm:prSet presAssocID="{CC663A10-081F-4B91-8061-C7DD0997D65C}" presName="aSpace" presStyleCnt="0"/>
      <dgm:spPr/>
    </dgm:pt>
    <dgm:pt modelId="{D16C1110-5B05-45B5-ADE4-88E78A6F5DC2}" type="pres">
      <dgm:prSet presAssocID="{AC57B76A-F908-4BCF-B73F-CF70A5F7A5BA}" presName="compNode" presStyleCnt="0"/>
      <dgm:spPr/>
    </dgm:pt>
    <dgm:pt modelId="{CFB6073B-BCEE-438F-93C7-B1BE2F8E7A52}" type="pres">
      <dgm:prSet presAssocID="{AC57B76A-F908-4BCF-B73F-CF70A5F7A5BA}" presName="aNode" presStyleLbl="bgShp" presStyleIdx="3" presStyleCnt="4"/>
      <dgm:spPr/>
    </dgm:pt>
    <dgm:pt modelId="{24068108-429E-4611-ABD6-B89F1C67AD16}" type="pres">
      <dgm:prSet presAssocID="{AC57B76A-F908-4BCF-B73F-CF70A5F7A5BA}" presName="textNode" presStyleLbl="bgShp" presStyleIdx="3" presStyleCnt="4"/>
      <dgm:spPr/>
    </dgm:pt>
    <dgm:pt modelId="{C339F6EA-AA00-48EF-88EB-ED16351BCF11}" type="pres">
      <dgm:prSet presAssocID="{AC57B76A-F908-4BCF-B73F-CF70A5F7A5BA}" presName="compChildNode" presStyleCnt="0"/>
      <dgm:spPr/>
    </dgm:pt>
    <dgm:pt modelId="{5E0436E5-F878-4892-940F-8F371E55C0BA}" type="pres">
      <dgm:prSet presAssocID="{AC57B76A-F908-4BCF-B73F-CF70A5F7A5BA}" presName="theInnerList" presStyleCnt="0"/>
      <dgm:spPr/>
    </dgm:pt>
    <dgm:pt modelId="{CE39E146-64BE-4D87-B1F4-A0D5C081A2ED}" type="pres">
      <dgm:prSet presAssocID="{1006FF53-A03A-489F-8AEA-C8674E8EEC56}" presName="childNode" presStyleLbl="node1" presStyleIdx="4" presStyleCnt="6">
        <dgm:presLayoutVars>
          <dgm:bulletEnabled val="1"/>
        </dgm:presLayoutVars>
      </dgm:prSet>
      <dgm:spPr/>
    </dgm:pt>
    <dgm:pt modelId="{0DB43C74-4E48-4A75-B147-1E8C518F64B4}" type="pres">
      <dgm:prSet presAssocID="{1006FF53-A03A-489F-8AEA-C8674E8EEC56}" presName="aSpace2" presStyleCnt="0"/>
      <dgm:spPr/>
    </dgm:pt>
    <dgm:pt modelId="{37941FA5-B629-418E-AD03-0728B9A75348}" type="pres">
      <dgm:prSet presAssocID="{18F94D33-32B9-40F7-929B-148AE6185C57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A107E529-C2C6-4996-9943-FCEEE7E2FD2B}" type="presOf" srcId="{CC663A10-081F-4B91-8061-C7DD0997D65C}" destId="{12B973D0-CCF4-4973-B5F1-212255C5F2C2}" srcOrd="1" destOrd="0" presId="urn:microsoft.com/office/officeart/2005/8/layout/lProcess2"/>
    <dgm:cxn modelId="{5BED852F-0876-4899-9467-EEC64D7E82AD}" type="presOf" srcId="{1006FF53-A03A-489F-8AEA-C8674E8EEC56}" destId="{CE39E146-64BE-4D87-B1F4-A0D5C081A2ED}" srcOrd="0" destOrd="0" presId="urn:microsoft.com/office/officeart/2005/8/layout/lProcess2"/>
    <dgm:cxn modelId="{E9556730-EA9E-44B4-AC77-10E638788E72}" type="presOf" srcId="{E6747F05-6E05-466B-9C6A-1D3ED93499EB}" destId="{826E173C-DF39-40B4-88C0-5D7290955615}" srcOrd="1" destOrd="0" presId="urn:microsoft.com/office/officeart/2005/8/layout/lProcess2"/>
    <dgm:cxn modelId="{8EBD6D37-7728-485A-BCC2-818B5AF93F1E}" srcId="{AC57B76A-F908-4BCF-B73F-CF70A5F7A5BA}" destId="{18F94D33-32B9-40F7-929B-148AE6185C57}" srcOrd="1" destOrd="0" parTransId="{C7E2CBA6-4B9D-4A90-99BD-7ECC67667E87}" sibTransId="{C0011251-73ED-471F-B6E9-7E591A3DA60C}"/>
    <dgm:cxn modelId="{28C84E3D-63CC-4A0F-B830-B948C09CCD4E}" srcId="{E6747F05-6E05-466B-9C6A-1D3ED93499EB}" destId="{BDC93694-D53A-458D-B467-A5553274E17D}" srcOrd="0" destOrd="0" parTransId="{BD021207-FA8D-4446-BB75-C866BA65A559}" sibTransId="{326C9063-625A-4930-AC77-0A9D7F88A99E}"/>
    <dgm:cxn modelId="{559ED242-A994-4C24-939F-29610FD04418}" type="presOf" srcId="{18F94D33-32B9-40F7-929B-148AE6185C57}" destId="{37941FA5-B629-418E-AD03-0728B9A75348}" srcOrd="0" destOrd="0" presId="urn:microsoft.com/office/officeart/2005/8/layout/lProcess2"/>
    <dgm:cxn modelId="{03A34049-65F8-4EDF-BB18-34B369892566}" type="presOf" srcId="{BDC93694-D53A-458D-B467-A5553274E17D}" destId="{80AF144A-BFD3-43B8-833C-5C744AB2975D}" srcOrd="0" destOrd="0" presId="urn:microsoft.com/office/officeart/2005/8/layout/lProcess2"/>
    <dgm:cxn modelId="{144D264C-7F10-4900-BA76-305E2249C070}" srcId="{CC663A10-081F-4B91-8061-C7DD0997D65C}" destId="{EB61CCD0-FCB2-4436-AF9C-55C45402971D}" srcOrd="0" destOrd="0" parTransId="{3B4DAE0F-2CD9-4A83-B704-1FD8C20F89F8}" sibTransId="{217861CF-56D7-4A3A-96BC-3F755CBD5674}"/>
    <dgm:cxn modelId="{44E23A4D-A94C-470C-BF4B-750BB112F3BA}" type="presOf" srcId="{47FC3725-094D-47C5-A398-171287C08258}" destId="{2D786EE7-F0D4-4F7E-8708-2AA8E1840F0C}" srcOrd="0" destOrd="0" presId="urn:microsoft.com/office/officeart/2005/8/layout/lProcess2"/>
    <dgm:cxn modelId="{03C0204F-FC9D-4A59-B52C-6F8D8C105C14}" type="presOf" srcId="{116D6CB0-7598-4F04-94E4-05F5787524ED}" destId="{21BE38A8-3B46-4A29-A4F6-C26B6A33DDCB}" srcOrd="0" destOrd="0" presId="urn:microsoft.com/office/officeart/2005/8/layout/lProcess2"/>
    <dgm:cxn modelId="{D2348951-5C53-41B5-94FC-7CB2B18E81F0}" srcId="{0DBD8E68-20A6-4C35-903F-F27ECCC15A90}" destId="{E6747F05-6E05-466B-9C6A-1D3ED93499EB}" srcOrd="1" destOrd="0" parTransId="{8B33C6D6-F7BE-4B4A-9376-3EC59EC9B331}" sibTransId="{62557AA5-9E9E-455D-8674-45ADF2835DD4}"/>
    <dgm:cxn modelId="{97D37177-C70B-41DA-A302-310541432C11}" type="presOf" srcId="{AC57B76A-F908-4BCF-B73F-CF70A5F7A5BA}" destId="{CFB6073B-BCEE-438F-93C7-B1BE2F8E7A52}" srcOrd="0" destOrd="0" presId="urn:microsoft.com/office/officeart/2005/8/layout/lProcess2"/>
    <dgm:cxn modelId="{D3F1E77F-F0DB-4A36-A636-4A473F3350C9}" type="presOf" srcId="{EB61CCD0-FCB2-4436-AF9C-55C45402971D}" destId="{CD374DB5-0169-4FA1-9C4C-F598CCEC80D1}" srcOrd="0" destOrd="0" presId="urn:microsoft.com/office/officeart/2005/8/layout/lProcess2"/>
    <dgm:cxn modelId="{4BF719A0-6AC1-4817-8898-2246764CB188}" srcId="{5C8AC6B5-3869-4054-A784-F0D39AFBDF2C}" destId="{47FC3725-094D-47C5-A398-171287C08258}" srcOrd="0" destOrd="0" parTransId="{52999410-BD97-4802-BEF0-D0A2F8AE8B88}" sibTransId="{09427CE0-A0A0-4F45-81E9-8DDCA986BB1D}"/>
    <dgm:cxn modelId="{8AC7E6A6-4F70-4050-8B89-888AF54A5CA1}" type="presOf" srcId="{0DBD8E68-20A6-4C35-903F-F27ECCC15A90}" destId="{8A210B1E-52A5-4D71-A6CF-122BCDD5AE06}" srcOrd="0" destOrd="0" presId="urn:microsoft.com/office/officeart/2005/8/layout/lProcess2"/>
    <dgm:cxn modelId="{E592AAB5-7733-48EF-AA84-32964F6C4321}" type="presOf" srcId="{5C8AC6B5-3869-4054-A784-F0D39AFBDF2C}" destId="{67E2DF78-B487-4B0F-A6D6-1519055847E2}" srcOrd="1" destOrd="0" presId="urn:microsoft.com/office/officeart/2005/8/layout/lProcess2"/>
    <dgm:cxn modelId="{7A1920B8-A92E-4EF0-9BD6-FF0B91C539ED}" srcId="{0DBD8E68-20A6-4C35-903F-F27ECCC15A90}" destId="{CC663A10-081F-4B91-8061-C7DD0997D65C}" srcOrd="2" destOrd="0" parTransId="{8DB7886E-A731-46BF-B785-57E5B7C1FF30}" sibTransId="{D66CD7CA-EF3E-4516-8E75-D2134D0293F0}"/>
    <dgm:cxn modelId="{C35A72B9-055A-4006-98F0-DA895BD5C156}" type="presOf" srcId="{CC663A10-081F-4B91-8061-C7DD0997D65C}" destId="{8B4A8065-B0D6-4E6C-8472-2F2ED0D873A0}" srcOrd="0" destOrd="0" presId="urn:microsoft.com/office/officeart/2005/8/layout/lProcess2"/>
    <dgm:cxn modelId="{CFF49FC2-7E49-40A3-B6CB-A3E143FA5EE0}" type="presOf" srcId="{5C8AC6B5-3869-4054-A784-F0D39AFBDF2C}" destId="{6A7D08CB-0F41-4511-AF0A-2942EB9DA3E0}" srcOrd="0" destOrd="0" presId="urn:microsoft.com/office/officeart/2005/8/layout/lProcess2"/>
    <dgm:cxn modelId="{6F68F3D9-05CD-4698-8C6B-C2BDE256D251}" type="presOf" srcId="{E6747F05-6E05-466B-9C6A-1D3ED93499EB}" destId="{7C0A07AF-5644-4DBF-A7F2-C8123A58B4A1}" srcOrd="0" destOrd="0" presId="urn:microsoft.com/office/officeart/2005/8/layout/lProcess2"/>
    <dgm:cxn modelId="{E853F5DE-EEC3-477B-96E8-BF967387DE79}" srcId="{0DBD8E68-20A6-4C35-903F-F27ECCC15A90}" destId="{5C8AC6B5-3869-4054-A784-F0D39AFBDF2C}" srcOrd="0" destOrd="0" parTransId="{29D24347-8C25-47E8-B3FE-D9BB2800A8D6}" sibTransId="{138B8161-DB5D-4A60-8064-3CC5A13EBF4F}"/>
    <dgm:cxn modelId="{8C0C40E9-09AB-45CA-9F43-E54EF44E612A}" srcId="{E6747F05-6E05-466B-9C6A-1D3ED93499EB}" destId="{116D6CB0-7598-4F04-94E4-05F5787524ED}" srcOrd="1" destOrd="0" parTransId="{B11390E3-6D0A-4B91-84B1-2E85365E72F2}" sibTransId="{D70BCD78-83BC-4509-AAD1-E1F4F3B590E9}"/>
    <dgm:cxn modelId="{58C042EB-1B52-4445-8167-40461A0C5B31}" srcId="{AC57B76A-F908-4BCF-B73F-CF70A5F7A5BA}" destId="{1006FF53-A03A-489F-8AEA-C8674E8EEC56}" srcOrd="0" destOrd="0" parTransId="{425E9E2C-FAA9-4472-B56A-2BEC1E0AD6E6}" sibTransId="{46041A0D-8BEC-4838-AF8C-7CA37F1303BD}"/>
    <dgm:cxn modelId="{DECCD9FC-8878-48D9-BE13-591A4CCF0922}" srcId="{0DBD8E68-20A6-4C35-903F-F27ECCC15A90}" destId="{AC57B76A-F908-4BCF-B73F-CF70A5F7A5BA}" srcOrd="3" destOrd="0" parTransId="{C4A48928-F2A5-458E-A826-C76194A040F7}" sibTransId="{3D0FAA42-F190-4867-A91B-52ADE90FF8DE}"/>
    <dgm:cxn modelId="{EE1D78FD-6C83-490E-B81B-04591B052C77}" type="presOf" srcId="{AC57B76A-F908-4BCF-B73F-CF70A5F7A5BA}" destId="{24068108-429E-4611-ABD6-B89F1C67AD16}" srcOrd="1" destOrd="0" presId="urn:microsoft.com/office/officeart/2005/8/layout/lProcess2"/>
    <dgm:cxn modelId="{6F2AFE3F-AA7E-4217-A99F-B234F7A8212E}" type="presParOf" srcId="{8A210B1E-52A5-4D71-A6CF-122BCDD5AE06}" destId="{DB4717F6-A58D-4733-B3E6-9899AF743718}" srcOrd="0" destOrd="0" presId="urn:microsoft.com/office/officeart/2005/8/layout/lProcess2"/>
    <dgm:cxn modelId="{A611D68F-DD64-42DB-B3A5-CE1A2345F5B0}" type="presParOf" srcId="{DB4717F6-A58D-4733-B3E6-9899AF743718}" destId="{6A7D08CB-0F41-4511-AF0A-2942EB9DA3E0}" srcOrd="0" destOrd="0" presId="urn:microsoft.com/office/officeart/2005/8/layout/lProcess2"/>
    <dgm:cxn modelId="{698AB558-B831-4432-8ED0-AE594C05F1BB}" type="presParOf" srcId="{DB4717F6-A58D-4733-B3E6-9899AF743718}" destId="{67E2DF78-B487-4B0F-A6D6-1519055847E2}" srcOrd="1" destOrd="0" presId="urn:microsoft.com/office/officeart/2005/8/layout/lProcess2"/>
    <dgm:cxn modelId="{D15C7916-458B-429F-B4EE-25DBC2D56754}" type="presParOf" srcId="{DB4717F6-A58D-4733-B3E6-9899AF743718}" destId="{5F1FBC7D-F7A6-4C9B-82DD-A8AC7D7D8073}" srcOrd="2" destOrd="0" presId="urn:microsoft.com/office/officeart/2005/8/layout/lProcess2"/>
    <dgm:cxn modelId="{F6D8EAFB-E7B8-4D5F-B19F-2178AC9475F5}" type="presParOf" srcId="{5F1FBC7D-F7A6-4C9B-82DD-A8AC7D7D8073}" destId="{A00C852E-F315-4867-AA90-ECD9131E904C}" srcOrd="0" destOrd="0" presId="urn:microsoft.com/office/officeart/2005/8/layout/lProcess2"/>
    <dgm:cxn modelId="{CDFD4459-4C38-4CCB-BAE8-0F404940FAE4}" type="presParOf" srcId="{A00C852E-F315-4867-AA90-ECD9131E904C}" destId="{2D786EE7-F0D4-4F7E-8708-2AA8E1840F0C}" srcOrd="0" destOrd="0" presId="urn:microsoft.com/office/officeart/2005/8/layout/lProcess2"/>
    <dgm:cxn modelId="{58FA3993-1774-46EF-835F-83A5C01BBB09}" type="presParOf" srcId="{8A210B1E-52A5-4D71-A6CF-122BCDD5AE06}" destId="{2C914686-4276-4E21-8096-198144B29CAD}" srcOrd="1" destOrd="0" presId="urn:microsoft.com/office/officeart/2005/8/layout/lProcess2"/>
    <dgm:cxn modelId="{F9E25B9B-E08F-41B7-98A1-59123AD89878}" type="presParOf" srcId="{8A210B1E-52A5-4D71-A6CF-122BCDD5AE06}" destId="{78ADC554-B095-43A8-A24C-B54E156A5CA3}" srcOrd="2" destOrd="0" presId="urn:microsoft.com/office/officeart/2005/8/layout/lProcess2"/>
    <dgm:cxn modelId="{AD9A0657-D864-4AAC-8109-A291B5804A13}" type="presParOf" srcId="{78ADC554-B095-43A8-A24C-B54E156A5CA3}" destId="{7C0A07AF-5644-4DBF-A7F2-C8123A58B4A1}" srcOrd="0" destOrd="0" presId="urn:microsoft.com/office/officeart/2005/8/layout/lProcess2"/>
    <dgm:cxn modelId="{C421605F-D41E-4700-AC5D-03FF18D0AD72}" type="presParOf" srcId="{78ADC554-B095-43A8-A24C-B54E156A5CA3}" destId="{826E173C-DF39-40B4-88C0-5D7290955615}" srcOrd="1" destOrd="0" presId="urn:microsoft.com/office/officeart/2005/8/layout/lProcess2"/>
    <dgm:cxn modelId="{D0390A80-D66F-4675-8282-5D145027153E}" type="presParOf" srcId="{78ADC554-B095-43A8-A24C-B54E156A5CA3}" destId="{46B8FFAB-DB61-483E-9EF9-8E6FC8A100AE}" srcOrd="2" destOrd="0" presId="urn:microsoft.com/office/officeart/2005/8/layout/lProcess2"/>
    <dgm:cxn modelId="{A402F23A-5252-496F-BB49-4A16354EE416}" type="presParOf" srcId="{46B8FFAB-DB61-483E-9EF9-8E6FC8A100AE}" destId="{914D6F6F-2A5B-427B-89AF-68EA876C499C}" srcOrd="0" destOrd="0" presId="urn:microsoft.com/office/officeart/2005/8/layout/lProcess2"/>
    <dgm:cxn modelId="{8C0F0CD8-2B8F-45B7-8E3A-D6E944AD2587}" type="presParOf" srcId="{914D6F6F-2A5B-427B-89AF-68EA876C499C}" destId="{80AF144A-BFD3-43B8-833C-5C744AB2975D}" srcOrd="0" destOrd="0" presId="urn:microsoft.com/office/officeart/2005/8/layout/lProcess2"/>
    <dgm:cxn modelId="{28C277C5-7879-426B-B100-F8214C94CED0}" type="presParOf" srcId="{914D6F6F-2A5B-427B-89AF-68EA876C499C}" destId="{87BC3E3B-7864-4E00-AAFC-B7C4FDE0AF36}" srcOrd="1" destOrd="0" presId="urn:microsoft.com/office/officeart/2005/8/layout/lProcess2"/>
    <dgm:cxn modelId="{195041F7-80AE-48D4-B7C5-5A114243CB32}" type="presParOf" srcId="{914D6F6F-2A5B-427B-89AF-68EA876C499C}" destId="{21BE38A8-3B46-4A29-A4F6-C26B6A33DDCB}" srcOrd="2" destOrd="0" presId="urn:microsoft.com/office/officeart/2005/8/layout/lProcess2"/>
    <dgm:cxn modelId="{E0F7D1AD-80A5-4688-8936-BAFB85FA3004}" type="presParOf" srcId="{8A210B1E-52A5-4D71-A6CF-122BCDD5AE06}" destId="{38C00612-AC80-464C-B842-77CE7A9C115D}" srcOrd="3" destOrd="0" presId="urn:microsoft.com/office/officeart/2005/8/layout/lProcess2"/>
    <dgm:cxn modelId="{EF7E00E1-6B31-4643-891A-59DFBB4A22FF}" type="presParOf" srcId="{8A210B1E-52A5-4D71-A6CF-122BCDD5AE06}" destId="{0796FFA9-60A9-46F3-A385-D4815CF0C741}" srcOrd="4" destOrd="0" presId="urn:microsoft.com/office/officeart/2005/8/layout/lProcess2"/>
    <dgm:cxn modelId="{F03177E4-F51C-42C1-8EEB-E0EFC3D04B2B}" type="presParOf" srcId="{0796FFA9-60A9-46F3-A385-D4815CF0C741}" destId="{8B4A8065-B0D6-4E6C-8472-2F2ED0D873A0}" srcOrd="0" destOrd="0" presId="urn:microsoft.com/office/officeart/2005/8/layout/lProcess2"/>
    <dgm:cxn modelId="{2840979B-AE8A-4CD9-AC8D-5023DCAF14AE}" type="presParOf" srcId="{0796FFA9-60A9-46F3-A385-D4815CF0C741}" destId="{12B973D0-CCF4-4973-B5F1-212255C5F2C2}" srcOrd="1" destOrd="0" presId="urn:microsoft.com/office/officeart/2005/8/layout/lProcess2"/>
    <dgm:cxn modelId="{AAAD819E-F9D3-44E5-BDD5-00F2BEFB51D2}" type="presParOf" srcId="{0796FFA9-60A9-46F3-A385-D4815CF0C741}" destId="{CB245128-ED37-48E2-BC6D-9711AFCD4016}" srcOrd="2" destOrd="0" presId="urn:microsoft.com/office/officeart/2005/8/layout/lProcess2"/>
    <dgm:cxn modelId="{2DE1D512-5593-46A5-902F-DECF1901B944}" type="presParOf" srcId="{CB245128-ED37-48E2-BC6D-9711AFCD4016}" destId="{B11FD815-AC6E-4A98-9BEB-A730A251C6DC}" srcOrd="0" destOrd="0" presId="urn:microsoft.com/office/officeart/2005/8/layout/lProcess2"/>
    <dgm:cxn modelId="{F29E8FD7-2B4A-4F3E-B325-791598955BC9}" type="presParOf" srcId="{B11FD815-AC6E-4A98-9BEB-A730A251C6DC}" destId="{CD374DB5-0169-4FA1-9C4C-F598CCEC80D1}" srcOrd="0" destOrd="0" presId="urn:microsoft.com/office/officeart/2005/8/layout/lProcess2"/>
    <dgm:cxn modelId="{57DA45DF-9C9D-451E-B6A2-5B5A75D7736A}" type="presParOf" srcId="{8A210B1E-52A5-4D71-A6CF-122BCDD5AE06}" destId="{FE817386-8B97-492D-B924-A6A74C346F04}" srcOrd="5" destOrd="0" presId="urn:microsoft.com/office/officeart/2005/8/layout/lProcess2"/>
    <dgm:cxn modelId="{11557388-F11B-450C-9B92-7C759566EF9D}" type="presParOf" srcId="{8A210B1E-52A5-4D71-A6CF-122BCDD5AE06}" destId="{D16C1110-5B05-45B5-ADE4-88E78A6F5DC2}" srcOrd="6" destOrd="0" presId="urn:microsoft.com/office/officeart/2005/8/layout/lProcess2"/>
    <dgm:cxn modelId="{99FAC8CC-B255-4E2A-8081-565E2DDA096A}" type="presParOf" srcId="{D16C1110-5B05-45B5-ADE4-88E78A6F5DC2}" destId="{CFB6073B-BCEE-438F-93C7-B1BE2F8E7A52}" srcOrd="0" destOrd="0" presId="urn:microsoft.com/office/officeart/2005/8/layout/lProcess2"/>
    <dgm:cxn modelId="{FE9264AF-1A92-4C58-A44A-36F016B05423}" type="presParOf" srcId="{D16C1110-5B05-45B5-ADE4-88E78A6F5DC2}" destId="{24068108-429E-4611-ABD6-B89F1C67AD16}" srcOrd="1" destOrd="0" presId="urn:microsoft.com/office/officeart/2005/8/layout/lProcess2"/>
    <dgm:cxn modelId="{7ADB769B-634E-4B06-B27B-DDB631D91B88}" type="presParOf" srcId="{D16C1110-5B05-45B5-ADE4-88E78A6F5DC2}" destId="{C339F6EA-AA00-48EF-88EB-ED16351BCF11}" srcOrd="2" destOrd="0" presId="urn:microsoft.com/office/officeart/2005/8/layout/lProcess2"/>
    <dgm:cxn modelId="{29FA5FCC-226B-4030-847C-74CF15F94C46}" type="presParOf" srcId="{C339F6EA-AA00-48EF-88EB-ED16351BCF11}" destId="{5E0436E5-F878-4892-940F-8F371E55C0BA}" srcOrd="0" destOrd="0" presId="urn:microsoft.com/office/officeart/2005/8/layout/lProcess2"/>
    <dgm:cxn modelId="{748293A1-A4DD-4C6D-97D3-AB83C567566F}" type="presParOf" srcId="{5E0436E5-F878-4892-940F-8F371E55C0BA}" destId="{CE39E146-64BE-4D87-B1F4-A0D5C081A2ED}" srcOrd="0" destOrd="0" presId="urn:microsoft.com/office/officeart/2005/8/layout/lProcess2"/>
    <dgm:cxn modelId="{2E905AC4-BD3C-4DB9-8935-2E06F2532D16}" type="presParOf" srcId="{5E0436E5-F878-4892-940F-8F371E55C0BA}" destId="{0DB43C74-4E48-4A75-B147-1E8C518F64B4}" srcOrd="1" destOrd="0" presId="urn:microsoft.com/office/officeart/2005/8/layout/lProcess2"/>
    <dgm:cxn modelId="{AE5A9DD9-298F-41E5-ACF4-624A98B8632E}" type="presParOf" srcId="{5E0436E5-F878-4892-940F-8F371E55C0BA}" destId="{37941FA5-B629-418E-AD03-0728B9A75348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D08CB-0F41-4511-AF0A-2942EB9DA3E0}">
      <dsp:nvSpPr>
        <dsp:cNvPr id="0" name=""/>
        <dsp:cNvSpPr/>
      </dsp:nvSpPr>
      <dsp:spPr>
        <a:xfrm>
          <a:off x="2035" y="0"/>
          <a:ext cx="1997403" cy="44447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"/>
            </a:rPr>
            <a:t>Right Now</a:t>
          </a:r>
          <a:endParaRPr lang="en-US" sz="2800" b="1" kern="1200"/>
        </a:p>
      </dsp:txBody>
      <dsp:txXfrm>
        <a:off x="2035" y="0"/>
        <a:ext cx="1997403" cy="1333427"/>
      </dsp:txXfrm>
    </dsp:sp>
    <dsp:sp modelId="{2D786EE7-F0D4-4F7E-8708-2AA8E1840F0C}">
      <dsp:nvSpPr>
        <dsp:cNvPr id="0" name=""/>
        <dsp:cNvSpPr/>
      </dsp:nvSpPr>
      <dsp:spPr>
        <a:xfrm>
          <a:off x="201775" y="1333427"/>
          <a:ext cx="1597922" cy="2889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rial"/>
            </a:rPr>
            <a:t>Reports are already in BCA</a:t>
          </a:r>
          <a:r>
            <a:rPr lang="en-US" sz="1400" kern="1200">
              <a:solidFill>
                <a:schemeClr val="bg1"/>
              </a:solidFill>
              <a:latin typeface="Arial"/>
            </a:rPr>
            <a:t>!</a:t>
          </a:r>
          <a:br>
            <a:rPr lang="en-US" sz="1400" kern="1200">
              <a:latin typeface="Arial"/>
            </a:rPr>
          </a:br>
          <a:br>
            <a:rPr lang="en-US" sz="1400" kern="1200">
              <a:latin typeface="Arial"/>
            </a:rPr>
          </a:br>
          <a:r>
            <a:rPr lang="en-US" sz="1400" kern="1200">
              <a:latin typeface="Arial"/>
            </a:rPr>
            <a:t>If you can't find what you need, open a ticket.</a:t>
          </a:r>
          <a:endParaRPr lang="en-US" sz="1400" b="0" kern="1200">
            <a:latin typeface="Arial"/>
          </a:endParaRPr>
        </a:p>
      </dsp:txBody>
      <dsp:txXfrm>
        <a:off x="248577" y="1380229"/>
        <a:ext cx="1504318" cy="2795489"/>
      </dsp:txXfrm>
    </dsp:sp>
    <dsp:sp modelId="{7C0A07AF-5644-4DBF-A7F2-C8123A58B4A1}">
      <dsp:nvSpPr>
        <dsp:cNvPr id="0" name=""/>
        <dsp:cNvSpPr/>
      </dsp:nvSpPr>
      <dsp:spPr>
        <a:xfrm>
          <a:off x="2149244" y="0"/>
          <a:ext cx="1997403" cy="44447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"/>
            </a:rPr>
            <a:t>December 15th</a:t>
          </a:r>
          <a:endParaRPr lang="en-US" sz="2800" kern="1200"/>
        </a:p>
      </dsp:txBody>
      <dsp:txXfrm>
        <a:off x="2149244" y="0"/>
        <a:ext cx="1997403" cy="1333427"/>
      </dsp:txXfrm>
    </dsp:sp>
    <dsp:sp modelId="{80AF144A-BFD3-43B8-833C-5C744AB2975D}">
      <dsp:nvSpPr>
        <dsp:cNvPr id="0" name=""/>
        <dsp:cNvSpPr/>
      </dsp:nvSpPr>
      <dsp:spPr>
        <a:xfrm>
          <a:off x="2348984" y="1334729"/>
          <a:ext cx="1597922" cy="1340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>
              <a:latin typeface="Arial"/>
            </a:rPr>
            <a:t>Can't</a:t>
          </a:r>
          <a:r>
            <a:rPr lang="en-US" sz="1400" kern="1200">
              <a:latin typeface="Arial"/>
            </a:rPr>
            <a:t> create new reports in WF.</a:t>
          </a:r>
        </a:p>
      </dsp:txBody>
      <dsp:txXfrm>
        <a:off x="2388236" y="1373981"/>
        <a:ext cx="1519418" cy="1261651"/>
      </dsp:txXfrm>
    </dsp:sp>
    <dsp:sp modelId="{21BE38A8-3B46-4A29-A4F6-C26B6A33DDCB}">
      <dsp:nvSpPr>
        <dsp:cNvPr id="0" name=""/>
        <dsp:cNvSpPr/>
      </dsp:nvSpPr>
      <dsp:spPr>
        <a:xfrm>
          <a:off x="2348984" y="2881063"/>
          <a:ext cx="1597922" cy="1340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>
              <a:solidFill>
                <a:schemeClr val="bg1"/>
              </a:solidFill>
              <a:latin typeface="Arial"/>
            </a:rPr>
            <a:t>Still have</a:t>
          </a:r>
          <a:r>
            <a:rPr lang="en-US" sz="1400" kern="1200">
              <a:solidFill>
                <a:schemeClr val="bg1"/>
              </a:solidFill>
              <a:latin typeface="Arial"/>
            </a:rPr>
            <a:t> Scheduled reports</a:t>
          </a:r>
          <a:br>
            <a:rPr lang="en-US" sz="1400" kern="1200">
              <a:solidFill>
                <a:srgbClr val="010000"/>
              </a:solidFill>
              <a:latin typeface="Arial"/>
            </a:rPr>
          </a:br>
          <a:r>
            <a:rPr lang="en-US" sz="1400" kern="1200">
              <a:solidFill>
                <a:schemeClr val="bg1"/>
              </a:solidFill>
              <a:latin typeface="Arial"/>
            </a:rPr>
            <a:t>(Finished tab),</a:t>
          </a:r>
          <a:br>
            <a:rPr lang="en-US" sz="1400" kern="1200">
              <a:solidFill>
                <a:schemeClr val="bg1"/>
              </a:solidFill>
              <a:latin typeface="Arial"/>
            </a:rPr>
          </a:br>
          <a:r>
            <a:rPr lang="en-US" sz="1400" kern="1200">
              <a:solidFill>
                <a:schemeClr val="bg1"/>
              </a:solidFill>
              <a:latin typeface="Arial"/>
            </a:rPr>
            <a:t>in-use templates </a:t>
          </a:r>
          <a:br>
            <a:rPr lang="en-US" sz="1400" kern="1200">
              <a:solidFill>
                <a:schemeClr val="bg1"/>
              </a:solidFill>
              <a:latin typeface="Arial"/>
            </a:rPr>
          </a:br>
          <a:r>
            <a:rPr lang="en-US" sz="1400" kern="1200">
              <a:solidFill>
                <a:schemeClr val="bg1"/>
              </a:solidFill>
              <a:latin typeface="Arial"/>
            </a:rPr>
            <a:t>(Schedule &gt; Template)</a:t>
          </a:r>
          <a:endParaRPr lang="en-US" sz="1400" kern="1200">
            <a:solidFill>
              <a:schemeClr val="bg1"/>
            </a:solidFill>
          </a:endParaRPr>
        </a:p>
      </dsp:txBody>
      <dsp:txXfrm>
        <a:off x="2388236" y="2920315"/>
        <a:ext cx="1519418" cy="1261651"/>
      </dsp:txXfrm>
    </dsp:sp>
    <dsp:sp modelId="{8B4A8065-B0D6-4E6C-8472-2F2ED0D873A0}">
      <dsp:nvSpPr>
        <dsp:cNvPr id="0" name=""/>
        <dsp:cNvSpPr/>
      </dsp:nvSpPr>
      <dsp:spPr>
        <a:xfrm>
          <a:off x="4296453" y="0"/>
          <a:ext cx="1997403" cy="44447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"/>
            </a:rPr>
            <a:t>December 30th</a:t>
          </a:r>
        </a:p>
      </dsp:txBody>
      <dsp:txXfrm>
        <a:off x="4296453" y="0"/>
        <a:ext cx="1997403" cy="1333427"/>
      </dsp:txXfrm>
    </dsp:sp>
    <dsp:sp modelId="{CD374DB5-0169-4FA1-9C4C-F598CCEC80D1}">
      <dsp:nvSpPr>
        <dsp:cNvPr id="0" name=""/>
        <dsp:cNvSpPr/>
      </dsp:nvSpPr>
      <dsp:spPr>
        <a:xfrm>
          <a:off x="4496193" y="1333427"/>
          <a:ext cx="1597922" cy="2889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u="sng" kern="1200">
              <a:latin typeface="Arial"/>
            </a:rPr>
            <a:t>Have set up</a:t>
          </a:r>
          <a:r>
            <a:rPr lang="en-US" sz="1400" b="0" kern="1200">
              <a:latin typeface="Arial"/>
            </a:rPr>
            <a:t> your email subscriptions in BCA to make your life easier (recommended).</a:t>
          </a:r>
        </a:p>
      </dsp:txBody>
      <dsp:txXfrm>
        <a:off x="4542995" y="1380229"/>
        <a:ext cx="1504318" cy="2795489"/>
      </dsp:txXfrm>
    </dsp:sp>
    <dsp:sp modelId="{CFB6073B-BCEE-438F-93C7-B1BE2F8E7A52}">
      <dsp:nvSpPr>
        <dsp:cNvPr id="0" name=""/>
        <dsp:cNvSpPr/>
      </dsp:nvSpPr>
      <dsp:spPr>
        <a:xfrm>
          <a:off x="6443661" y="0"/>
          <a:ext cx="1997403" cy="44447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"/>
            </a:rPr>
            <a:t>January 31st</a:t>
          </a:r>
          <a:endParaRPr lang="en-US" sz="2800" kern="1200">
            <a:latin typeface="Arial"/>
          </a:endParaRPr>
        </a:p>
      </dsp:txBody>
      <dsp:txXfrm>
        <a:off x="6443661" y="0"/>
        <a:ext cx="1997403" cy="1333427"/>
      </dsp:txXfrm>
    </dsp:sp>
    <dsp:sp modelId="{CE39E146-64BE-4D87-B1F4-A0D5C081A2ED}">
      <dsp:nvSpPr>
        <dsp:cNvPr id="0" name=""/>
        <dsp:cNvSpPr/>
      </dsp:nvSpPr>
      <dsp:spPr>
        <a:xfrm>
          <a:off x="6643402" y="1334729"/>
          <a:ext cx="1597922" cy="1340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latin typeface="Arial"/>
            </a:rPr>
            <a:t>WF scheduled reports suspended; templates archived.</a:t>
          </a:r>
        </a:p>
      </dsp:txBody>
      <dsp:txXfrm>
        <a:off x="6682654" y="1373981"/>
        <a:ext cx="1519418" cy="1261651"/>
      </dsp:txXfrm>
    </dsp:sp>
    <dsp:sp modelId="{37941FA5-B629-418E-AD03-0728B9A75348}">
      <dsp:nvSpPr>
        <dsp:cNvPr id="0" name=""/>
        <dsp:cNvSpPr/>
      </dsp:nvSpPr>
      <dsp:spPr>
        <a:xfrm>
          <a:off x="6643402" y="2881063"/>
          <a:ext cx="1597922" cy="1340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latin typeface="Arial"/>
            </a:rPr>
            <a:t>(Exceptions on previous slide.)</a:t>
          </a:r>
        </a:p>
      </dsp:txBody>
      <dsp:txXfrm>
        <a:off x="6682654" y="2920315"/>
        <a:ext cx="1519418" cy="1261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cd566ac1d1_0_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cd566ac1d1_0_3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40338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4" name="Google Shape;50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5503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3776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296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cd566ac1d1_0_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cd566ac1d1_0_3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2940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cd566ac1d1_0_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cd566ac1d1_0_3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0561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76" name="Google Shape;76;p3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77" name="Google Shape;77;p3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3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3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81" name="Google Shape;81;p3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2" name="Google Shape;82;p3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3" name="Google Shape;83;p3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84" name="Google Shape;84;p3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85" name="Google Shape;85;p3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3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"/>
          <p:cNvSpPr txBox="1">
            <a:spLocks noGrp="1"/>
          </p:cNvSpPr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3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62" name="Google Shape;162;p5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3" name="Google Shape;163;p5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7" name="Google Shape;167;p5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8" name="Google Shape;168;p5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9" name="Google Shape;169;p5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0" name="Google Shape;170;p5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171" name="Google Shape;171;p5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5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5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5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2" name="Google Shape;202;p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205" name="Google Shape;205;p6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206" name="Google Shape;206;p6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6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6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9" name="Google Shape;209;p6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210" name="Google Shape;210;p6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1" name="Google Shape;211;p6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2" name="Google Shape;212;p6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13" name="Google Shape;213;p6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214" name="Google Shape;214;p6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9" name="Google Shape;239;p6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6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6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6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6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6"/>
          <p:cNvSpPr txBox="1">
            <a:spLocks noGrp="1"/>
          </p:cNvSpPr>
          <p:nvPr>
            <p:ph type="body" idx="1"/>
          </p:nvPr>
        </p:nvSpPr>
        <p:spPr>
          <a:xfrm>
            <a:off x="1131500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5" name="Google Shape;245;p6"/>
          <p:cNvSpPr txBox="1">
            <a:spLocks noGrp="1"/>
          </p:cNvSpPr>
          <p:nvPr>
            <p:ph type="body" idx="2"/>
          </p:nvPr>
        </p:nvSpPr>
        <p:spPr>
          <a:xfrm>
            <a:off x="4672563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6" name="Google Shape;246;p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0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78" name="Google Shape;378;p10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79" name="Google Shape;379;p10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10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10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2" name="Google Shape;382;p10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383" name="Google Shape;383;p10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4" name="Google Shape;384;p10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5" name="Google Shape;385;p10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86" name="Google Shape;386;p10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387" name="Google Shape;387;p10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0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0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0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0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0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2" name="Google Shape;412;p10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0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0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10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10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◉"/>
              <a:defRPr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◉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esk.zoho.com/portal/montanastatelibrary/en/kb/articles/bca-core-report-lis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esk.zoho.com/portal/montanastatelibrary/en/kb/articles/bca-customizing-report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esk.zoho.com/portal/montanastatelibrary/en/kb/articles/bca-subscribing-to-a-report-using-emai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sk.zoho.com/portal/montanastatelibrary/en/kb/articles/bca-saving-reports#Creating_a_Personal_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Report Migration to BLUEcloud Analytics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8"/>
          <p:cNvSpPr txBox="1">
            <a:spLocks noGrp="1"/>
          </p:cNvSpPr>
          <p:nvPr>
            <p:ph type="ctrTitle"/>
          </p:nvPr>
        </p:nvSpPr>
        <p:spPr>
          <a:xfrm>
            <a:off x="1828800" y="3031150"/>
            <a:ext cx="569515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/>
              <a:t>What are some “core reports” I should start with?</a:t>
            </a:r>
          </a:p>
        </p:txBody>
      </p:sp>
      <p:sp>
        <p:nvSpPr>
          <p:cNvPr id="742" name="Google Shape;742;p38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"/>
              <a:t>Examples taken from</a:t>
            </a:r>
            <a:br>
              <a:rPr lang="en"/>
            </a:br>
            <a:r>
              <a:rPr lang="en">
                <a:hlinkClick r:id="rId3"/>
              </a:rPr>
              <a:t>BCA – Core Report List</a:t>
            </a:r>
            <a:endParaRPr lang="en"/>
          </a:p>
        </p:txBody>
      </p:sp>
      <p:sp>
        <p:nvSpPr>
          <p:cNvPr id="743" name="Google Shape;743;p38"/>
          <p:cNvSpPr txBox="1"/>
          <p:nvPr/>
        </p:nvSpPr>
        <p:spPr>
          <a:xfrm>
            <a:off x="7416725" y="3661925"/>
            <a:ext cx="1760400" cy="1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b="1">
                <a:solidFill>
                  <a:schemeClr val="accent2"/>
                </a:solidFill>
                <a:latin typeface="Oswald"/>
                <a:sym typeface="Oswald"/>
              </a:rPr>
              <a:t>4</a:t>
            </a:r>
            <a:endParaRPr sz="120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353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9"/>
          <p:cNvSpPr txBox="1">
            <a:spLocks noGrp="1"/>
          </p:cNvSpPr>
          <p:nvPr>
            <p:ph type="ctrTitle" idx="4294967295"/>
          </p:nvPr>
        </p:nvSpPr>
        <p:spPr>
          <a:xfrm>
            <a:off x="685800" y="2345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/>
              <a:t>Questions?</a:t>
            </a:r>
            <a:endParaRPr sz="9000"/>
          </a:p>
        </p:txBody>
      </p:sp>
      <p:grpSp>
        <p:nvGrpSpPr>
          <p:cNvPr id="508" name="Google Shape;508;p19"/>
          <p:cNvGrpSpPr/>
          <p:nvPr/>
        </p:nvGrpSpPr>
        <p:grpSpPr>
          <a:xfrm>
            <a:off x="4146170" y="640688"/>
            <a:ext cx="1166508" cy="1166538"/>
            <a:chOff x="6654650" y="3665275"/>
            <a:chExt cx="409100" cy="409125"/>
          </a:xfrm>
        </p:grpSpPr>
        <p:sp>
          <p:nvSpPr>
            <p:cNvPr id="509" name="Google Shape;509;p19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9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19"/>
          <p:cNvGrpSpPr/>
          <p:nvPr/>
        </p:nvGrpSpPr>
        <p:grpSpPr>
          <a:xfrm rot="1940693">
            <a:off x="3340903" y="1116018"/>
            <a:ext cx="587626" cy="587659"/>
            <a:chOff x="570875" y="4322250"/>
            <a:chExt cx="443300" cy="443325"/>
          </a:xfrm>
        </p:grpSpPr>
        <p:sp>
          <p:nvSpPr>
            <p:cNvPr id="512" name="Google Shape;512;p19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9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9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9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19"/>
          <p:cNvSpPr/>
          <p:nvPr/>
        </p:nvSpPr>
        <p:spPr>
          <a:xfrm>
            <a:off x="3829676" y="640708"/>
            <a:ext cx="316510" cy="30221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19"/>
          <p:cNvSpPr/>
          <p:nvPr/>
        </p:nvSpPr>
        <p:spPr>
          <a:xfrm rot="1793658">
            <a:off x="5318500" y="1302383"/>
            <a:ext cx="225078" cy="21493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19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5"/>
          <p:cNvSpPr txBox="1">
            <a:spLocks noGrp="1"/>
          </p:cNvSpPr>
          <p:nvPr>
            <p:ph type="ctrTitle" idx="4294967295"/>
          </p:nvPr>
        </p:nvSpPr>
        <p:spPr>
          <a:xfrm>
            <a:off x="1275150" y="127855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/>
              <a:t>THANKS!</a:t>
            </a:r>
            <a:endParaRPr sz="10000"/>
          </a:p>
        </p:txBody>
      </p:sp>
      <p:sp>
        <p:nvSpPr>
          <p:cNvPr id="720" name="Google Shape;720;p35"/>
          <p:cNvSpPr txBox="1">
            <a:spLocks noGrp="1"/>
          </p:cNvSpPr>
          <p:nvPr>
            <p:ph type="subTitle" idx="4294967295"/>
          </p:nvPr>
        </p:nvSpPr>
        <p:spPr>
          <a:xfrm>
            <a:off x="1138518" y="2325749"/>
            <a:ext cx="6730332" cy="16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/>
              <a:t>Any other questions?</a:t>
            </a:r>
            <a:endParaRPr sz="3600" b="1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 can find us at our online help desk: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/>
              <a:t>https://desk.zoho.com/portal/montanastatelibrary/en/home</a:t>
            </a:r>
            <a:endParaRPr sz="3600" b="1"/>
          </a:p>
        </p:txBody>
      </p:sp>
      <p:sp>
        <p:nvSpPr>
          <p:cNvPr id="721" name="Google Shape;721;p3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/>
              <a:t>HELLO!</a:t>
            </a:r>
            <a:endParaRPr sz="6600"/>
          </a:p>
        </p:txBody>
      </p:sp>
      <p:sp>
        <p:nvSpPr>
          <p:cNvPr id="479" name="Google Shape;479;p15"/>
          <p:cNvSpPr txBox="1">
            <a:spLocks noGrp="1"/>
          </p:cNvSpPr>
          <p:nvPr>
            <p:ph type="body" idx="1"/>
          </p:nvPr>
        </p:nvSpPr>
        <p:spPr>
          <a:xfrm>
            <a:off x="894274" y="3094074"/>
            <a:ext cx="3577126" cy="11246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b="1"/>
              <a:t>Keiley McGregor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MSC Trainer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78CDBE-B3DD-4A5C-9568-A5BA9E5CF19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72563" y="3094072"/>
            <a:ext cx="3577126" cy="1124677"/>
          </a:xfrm>
        </p:spPr>
        <p:txBody>
          <a:bodyPr/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b="1"/>
              <a:t>Rebekah Kamp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MSC System Administrator</a:t>
            </a:r>
          </a:p>
          <a:p>
            <a:endParaRPr lang="en-US"/>
          </a:p>
        </p:txBody>
      </p:sp>
      <p:sp>
        <p:nvSpPr>
          <p:cNvPr id="480" name="Google Shape;480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4" name="Picture 3" descr="A person smiling for the camera, wearing a green top, and sitting with a yellow wall and white and brown stairs in the background.">
            <a:extLst>
              <a:ext uri="{FF2B5EF4-FFF2-40B4-BE49-F238E27FC236}">
                <a16:creationId xmlns:a16="http://schemas.microsoft.com/office/drawing/2014/main" id="{5D8C507B-FB5C-44FE-AEF2-86842BDD6B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5000"/>
          <a:stretch/>
        </p:blipFill>
        <p:spPr>
          <a:xfrm>
            <a:off x="2039488" y="1570074"/>
            <a:ext cx="1524000" cy="1523998"/>
          </a:xfrm>
          <a:prstGeom prst="rect">
            <a:avLst/>
          </a:prstGeom>
        </p:spPr>
      </p:pic>
      <p:pic>
        <p:nvPicPr>
          <p:cNvPr id="6" name="Picture 5" descr="A person smiling for the camera, wearing a light red top, against a blurry outdoor background.">
            <a:extLst>
              <a:ext uri="{FF2B5EF4-FFF2-40B4-BE49-F238E27FC236}">
                <a16:creationId xmlns:a16="http://schemas.microsoft.com/office/drawing/2014/main" id="{90FD1A9C-7374-4E2A-99CE-5CC2294055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513" y="1570072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/>
              <a:t>LEARNING </a:t>
            </a:r>
            <a:r>
              <a:rPr lang="en">
                <a:solidFill>
                  <a:schemeClr val="accent2"/>
                </a:solidFill>
              </a:rPr>
              <a:t>OBJECTIVES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00" name="Google Shape;500;p18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Identify where reports will live after the migration.</a:t>
            </a:r>
            <a:endParaRPr lang="en-US"/>
          </a:p>
          <a:p>
            <a:pPr>
              <a:spcBef>
                <a:spcPts val="0"/>
              </a:spcBef>
            </a:pPr>
            <a:r>
              <a:rPr lang="en"/>
              <a:t>Perform basic customizations to reports in BCA.</a:t>
            </a:r>
          </a:p>
          <a:p>
            <a:pPr>
              <a:spcBef>
                <a:spcPts val="0"/>
              </a:spcBef>
            </a:pPr>
            <a:r>
              <a:rPr lang="en"/>
              <a:t>Subscribe to customized reports to receive them via email.</a:t>
            </a:r>
          </a:p>
          <a:p>
            <a:pPr>
              <a:spcBef>
                <a:spcPts val="0"/>
              </a:spcBef>
            </a:pPr>
            <a:r>
              <a:rPr lang="en"/>
              <a:t>Recall where to find more information on reports recommended by the MSC staff.</a:t>
            </a:r>
          </a:p>
        </p:txBody>
      </p:sp>
      <p:sp>
        <p:nvSpPr>
          <p:cNvPr id="501" name="Google Shape;501;p18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6219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6"/>
          <p:cNvSpPr txBox="1">
            <a:spLocks noGrp="1"/>
          </p:cNvSpPr>
          <p:nvPr>
            <p:ph type="ctrTitle"/>
          </p:nvPr>
        </p:nvSpPr>
        <p:spPr>
          <a:xfrm>
            <a:off x="2632841" y="3031150"/>
            <a:ext cx="4891109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/>
              <a:t>Where do I go for reports after the migration?</a:t>
            </a:r>
          </a:p>
        </p:txBody>
      </p:sp>
      <p:sp>
        <p:nvSpPr>
          <p:cNvPr id="487" name="Google Shape;487;p16"/>
          <p:cNvSpPr txBox="1"/>
          <p:nvPr/>
        </p:nvSpPr>
        <p:spPr>
          <a:xfrm>
            <a:off x="7416725" y="3661925"/>
            <a:ext cx="1760400" cy="1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b="1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rPr>
              <a:t>1</a:t>
            </a:r>
            <a:endParaRPr sz="12000">
              <a:solidFill>
                <a:schemeClr val="accent2"/>
              </a:solidFill>
            </a:endParaRPr>
          </a:p>
        </p:txBody>
      </p:sp>
      <p:sp>
        <p:nvSpPr>
          <p:cNvPr id="488" name="Google Shape;488;p1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20"/>
          <p:cNvSpPr txBox="1">
            <a:spLocks noGrp="1"/>
          </p:cNvSpPr>
          <p:nvPr>
            <p:ph type="body" idx="1"/>
          </p:nvPr>
        </p:nvSpPr>
        <p:spPr>
          <a:xfrm>
            <a:off x="1131500" y="1292972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b="1" u="sng" dirty="0"/>
              <a:t>BLUEcloud Analytics (BCA)</a:t>
            </a:r>
          </a:p>
          <a:p>
            <a:pPr marL="285750" indent="-285750"/>
            <a:r>
              <a:rPr lang="en" b="1" dirty="0"/>
              <a:t>Statistical reports</a:t>
            </a:r>
            <a:r>
              <a:rPr lang="en" dirty="0"/>
              <a:t>, e.g., circ transactions, counts of items/users, etc.</a:t>
            </a:r>
          </a:p>
          <a:p>
            <a:pPr marL="285750" indent="-285750"/>
            <a:r>
              <a:rPr lang="en" b="1" dirty="0"/>
              <a:t>Lists</a:t>
            </a:r>
            <a:r>
              <a:rPr lang="en" dirty="0"/>
              <a:t>, e.g., weeding, inventory, missing, lost, etc.</a:t>
            </a:r>
          </a:p>
          <a:p>
            <a:pPr marL="285750" indent="-285750"/>
            <a:r>
              <a:rPr lang="en" b="1" dirty="0"/>
              <a:t>Bill reports</a:t>
            </a:r>
            <a:r>
              <a:rPr lang="en" dirty="0"/>
              <a:t>, e.g. daily cash.</a:t>
            </a:r>
          </a:p>
          <a:p>
            <a:pPr marL="285750" indent="-285750"/>
            <a:r>
              <a:rPr lang="en" b="1" dirty="0"/>
              <a:t>Some hold reports</a:t>
            </a:r>
            <a:r>
              <a:rPr lang="en" dirty="0"/>
              <a:t>: purchase alerts, ratios, statistics.</a:t>
            </a:r>
          </a:p>
          <a:p>
            <a:pPr marL="285750" indent="-285750"/>
            <a:endParaRPr lang="en" dirty="0"/>
          </a:p>
        </p:txBody>
      </p:sp>
      <p:sp>
        <p:nvSpPr>
          <p:cNvPr id="524" name="Google Shape;524;p20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/>
              <a:t>REPORT HOMES </a:t>
            </a:r>
            <a:r>
              <a:rPr lang="en">
                <a:solidFill>
                  <a:schemeClr val="accent2"/>
                </a:solidFill>
              </a:rPr>
              <a:t>AFTER MIGRATION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525" name="Google Shape;525;p20"/>
          <p:cNvSpPr txBox="1">
            <a:spLocks noGrp="1"/>
          </p:cNvSpPr>
          <p:nvPr>
            <p:ph type="body" idx="2"/>
          </p:nvPr>
        </p:nvSpPr>
        <p:spPr>
          <a:xfrm>
            <a:off x="4672563" y="1292972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u="sng" dirty="0"/>
              <a:t>WorkFlows</a:t>
            </a:r>
            <a:endParaRPr lang="en-US" b="1" u="sng" dirty="0"/>
          </a:p>
          <a:p>
            <a:pPr marL="285750" indent="-285750"/>
            <a:r>
              <a:rPr lang="en" b="1" dirty="0"/>
              <a:t>Notices</a:t>
            </a:r>
            <a:r>
              <a:rPr lang="en" dirty="0"/>
              <a:t>, e.g., overdue, assumed lost, etc.; some notice-like with PII (ticket).</a:t>
            </a:r>
          </a:p>
          <a:p>
            <a:pPr marL="285750" indent="-285750"/>
            <a:r>
              <a:rPr lang="en" b="1" dirty="0"/>
              <a:t>System work</a:t>
            </a:r>
            <a:r>
              <a:rPr lang="en" dirty="0"/>
              <a:t> reports that do heavy lifting in the background, e.g., process long overdue (PLO), acquisitions, spine labels</a:t>
            </a:r>
          </a:p>
          <a:p>
            <a:pPr marL="285750" indent="-285750"/>
            <a:r>
              <a:rPr lang="en" b="1" dirty="0"/>
              <a:t>Some transit</a:t>
            </a:r>
            <a:r>
              <a:rPr lang="en" dirty="0"/>
              <a:t> lists.</a:t>
            </a:r>
          </a:p>
        </p:txBody>
      </p:sp>
      <p:sp>
        <p:nvSpPr>
          <p:cNvPr id="526" name="Google Shape;526;p20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7732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2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aphicFrame>
        <p:nvGraphicFramePr>
          <p:cNvPr id="48" name="Diagram 48">
            <a:extLst>
              <a:ext uri="{FF2B5EF4-FFF2-40B4-BE49-F238E27FC236}">
                <a16:creationId xmlns:a16="http://schemas.microsoft.com/office/drawing/2014/main" id="{00CE13E9-0213-4E75-AC07-02A989325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0291630"/>
              </p:ext>
            </p:extLst>
          </p:nvPr>
        </p:nvGraphicFramePr>
        <p:xfrm>
          <a:off x="345058" y="182233"/>
          <a:ext cx="8443101" cy="4444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2450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8"/>
          <p:cNvSpPr txBox="1">
            <a:spLocks noGrp="1"/>
          </p:cNvSpPr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/>
              <a:t>How can I customize reports in BCA?</a:t>
            </a:r>
          </a:p>
        </p:txBody>
      </p:sp>
      <p:sp>
        <p:nvSpPr>
          <p:cNvPr id="742" name="Google Shape;742;p38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"/>
              <a:t>Examples taken from</a:t>
            </a:r>
            <a:br>
              <a:rPr lang="en"/>
            </a:br>
            <a:r>
              <a:rPr lang="en">
                <a:hlinkClick r:id="rId3"/>
              </a:rPr>
              <a:t>BCA – Customizing Reports</a:t>
            </a:r>
            <a:endParaRPr lang="en"/>
          </a:p>
        </p:txBody>
      </p:sp>
      <p:sp>
        <p:nvSpPr>
          <p:cNvPr id="743" name="Google Shape;743;p38"/>
          <p:cNvSpPr txBox="1"/>
          <p:nvPr/>
        </p:nvSpPr>
        <p:spPr>
          <a:xfrm>
            <a:off x="7416725" y="3661925"/>
            <a:ext cx="1760400" cy="1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b="1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endParaRPr sz="120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683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20"/>
          <p:cNvSpPr txBox="1">
            <a:spLocks noGrp="1"/>
          </p:cNvSpPr>
          <p:nvPr>
            <p:ph type="body" idx="1"/>
          </p:nvPr>
        </p:nvSpPr>
        <p:spPr>
          <a:xfrm>
            <a:off x="1131500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u="sng"/>
              <a:t>Attribute</a:t>
            </a:r>
            <a:r>
              <a:rPr lang="en-US" b="1"/>
              <a:t>: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 characteristic or quality of an item/user/hold/transaction; an item can have attributes like:</a:t>
            </a:r>
          </a:p>
          <a:p>
            <a:pPr marL="285750" indent="-285750"/>
            <a:r>
              <a:rPr lang="en-US"/>
              <a:t>I</a:t>
            </a:r>
            <a:r>
              <a:rPr lang="en"/>
              <a:t>tem cat1 (format - BOOK)</a:t>
            </a:r>
          </a:p>
          <a:p>
            <a:pPr marL="285750" indent="-285750"/>
            <a:r>
              <a:rPr lang="en-US"/>
              <a:t>H</a:t>
            </a:r>
            <a:r>
              <a:rPr lang="en"/>
              <a:t>ome location (STACKS)</a:t>
            </a:r>
          </a:p>
          <a:p>
            <a:pPr marL="285750" indent="-285750"/>
            <a:r>
              <a:rPr lang="en"/>
              <a:t>Barcode</a:t>
            </a:r>
            <a:endParaRPr/>
          </a:p>
        </p:txBody>
      </p:sp>
      <p:sp>
        <p:nvSpPr>
          <p:cNvPr id="524" name="Google Shape;524;p20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</a:t>
            </a:r>
            <a:r>
              <a:rPr lang="en">
                <a:solidFill>
                  <a:schemeClr val="accent2"/>
                </a:solidFill>
              </a:rPr>
              <a:t>DEFINITIONS</a:t>
            </a:r>
            <a:endParaRPr/>
          </a:p>
        </p:txBody>
      </p:sp>
      <p:sp>
        <p:nvSpPr>
          <p:cNvPr id="525" name="Google Shape;525;p20"/>
          <p:cNvSpPr txBox="1">
            <a:spLocks noGrp="1"/>
          </p:cNvSpPr>
          <p:nvPr>
            <p:ph type="body" idx="2"/>
          </p:nvPr>
        </p:nvSpPr>
        <p:spPr>
          <a:xfrm>
            <a:off x="4672563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u="sng"/>
              <a:t>Metric</a:t>
            </a:r>
            <a:r>
              <a:rPr lang="en-US" b="1"/>
              <a:t>: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 quantifiable measure of data, such as:</a:t>
            </a:r>
          </a:p>
          <a:p>
            <a:pPr marL="285750" indent="-285750"/>
            <a:r>
              <a:rPr lang="en"/>
              <a:t>Sum of circ transactions</a:t>
            </a:r>
          </a:p>
          <a:p>
            <a:pPr marL="285750" indent="-285750"/>
            <a:r>
              <a:rPr lang="en"/>
              <a:t>Collection counts</a:t>
            </a:r>
          </a:p>
        </p:txBody>
      </p:sp>
      <p:sp>
        <p:nvSpPr>
          <p:cNvPr id="526" name="Google Shape;526;p20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38"/>
          <p:cNvSpPr txBox="1">
            <a:spLocks noGrp="1"/>
          </p:cNvSpPr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/>
              <a:t>How can I save my customized reports in BCA?</a:t>
            </a:r>
          </a:p>
        </p:txBody>
      </p:sp>
      <p:sp>
        <p:nvSpPr>
          <p:cNvPr id="742" name="Google Shape;742;p38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"/>
              <a:t>Examples adapted from</a:t>
            </a:r>
            <a:br>
              <a:rPr lang="en"/>
            </a:br>
            <a:r>
              <a:rPr lang="en">
                <a:hlinkClick r:id="rId3"/>
              </a:rPr>
              <a:t>BCA – Subscribing to a Report Using Email</a:t>
            </a:r>
            <a:br>
              <a:rPr lang="en"/>
            </a:br>
            <a:r>
              <a:rPr lang="en">
                <a:hlinkClick r:id="rId4"/>
              </a:rPr>
              <a:t>BCA Saving Reports (Personal View)</a:t>
            </a:r>
            <a:endParaRPr lang="en"/>
          </a:p>
        </p:txBody>
      </p:sp>
      <p:sp>
        <p:nvSpPr>
          <p:cNvPr id="743" name="Google Shape;743;p38"/>
          <p:cNvSpPr txBox="1"/>
          <p:nvPr/>
        </p:nvSpPr>
        <p:spPr>
          <a:xfrm>
            <a:off x="7416725" y="3661925"/>
            <a:ext cx="1760400" cy="1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b="1">
                <a:solidFill>
                  <a:schemeClr val="accent2"/>
                </a:solidFill>
                <a:latin typeface="Oswald"/>
                <a:sym typeface="Oswald"/>
              </a:rPr>
              <a:t>3</a:t>
            </a:r>
            <a:endParaRPr sz="120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002592"/>
      </p:ext>
    </p:extLst>
  </p:cSld>
  <p:clrMapOvr>
    <a:masterClrMapping/>
  </p:clrMapOvr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28324A"/>
      </a:dk1>
      <a:lt1>
        <a:srgbClr val="FFFFFF"/>
      </a:lt1>
      <a:dk2>
        <a:srgbClr val="707685"/>
      </a:dk2>
      <a:lt2>
        <a:srgbClr val="E5E5E5"/>
      </a:lt2>
      <a:accent1>
        <a:srgbClr val="00CEF6"/>
      </a:accent1>
      <a:accent2>
        <a:srgbClr val="3C78D8"/>
      </a:accent2>
      <a:accent3>
        <a:srgbClr val="00A7C8"/>
      </a:accent3>
      <a:accent4>
        <a:srgbClr val="8EC400"/>
      </a:accent4>
      <a:accent5>
        <a:srgbClr val="AFF000"/>
      </a:accent5>
      <a:accent6>
        <a:srgbClr val="7F7F7F"/>
      </a:accent6>
      <a:hlink>
        <a:srgbClr val="28324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13A5D73000842B61253C68B6BCA67" ma:contentTypeVersion="12" ma:contentTypeDescription="Create a new document." ma:contentTypeScope="" ma:versionID="4919f4fe420964f88828d32798003fdc">
  <xsd:schema xmlns:xsd="http://www.w3.org/2001/XMLSchema" xmlns:xs="http://www.w3.org/2001/XMLSchema" xmlns:p="http://schemas.microsoft.com/office/2006/metadata/properties" xmlns:ns2="dfc39e03-3502-41bd-a4ec-d23141df97f2" xmlns:ns3="3f45d595-a3d1-4127-b8c8-6c3e579a53bd" targetNamespace="http://schemas.microsoft.com/office/2006/metadata/properties" ma:root="true" ma:fieldsID="9a44646c8ac3d785af0e33d799869d95" ns2:_="" ns3:_="">
    <xsd:import namespace="dfc39e03-3502-41bd-a4ec-d23141df97f2"/>
    <xsd:import namespace="3f45d595-a3d1-4127-b8c8-6c3e579a53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39e03-3502-41bd-a4ec-d23141df97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45d595-a3d1-4127-b8c8-6c3e579a53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48D9E1-B56A-4D50-B307-18D3753E2B9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9315871-4318-48D1-AF7A-93E02327CF13}">
  <ds:schemaRefs>
    <ds:schemaRef ds:uri="3f45d595-a3d1-4127-b8c8-6c3e579a53bd"/>
    <ds:schemaRef ds:uri="dfc39e03-3502-41bd-a4ec-d23141df97f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9F4977E-D27B-49B7-878B-3735AF5640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</Words>
  <Application>Microsoft Office PowerPoint</Application>
  <PresentationFormat>On-screen Show (16:9)</PresentationFormat>
  <Paragraphs>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Source Sans Pro</vt:lpstr>
      <vt:lpstr>Arial</vt:lpstr>
      <vt:lpstr>Oswald</vt:lpstr>
      <vt:lpstr>Quince template</vt:lpstr>
      <vt:lpstr>Report Migration to BLUEcloud Analytics</vt:lpstr>
      <vt:lpstr>HELLO!</vt:lpstr>
      <vt:lpstr>LEARNING OBJECTIVES</vt:lpstr>
      <vt:lpstr>Where do I go for reports after the migration?</vt:lpstr>
      <vt:lpstr>REPORT HOMES AFTER MIGRATION</vt:lpstr>
      <vt:lpstr>PowerPoint Presentation</vt:lpstr>
      <vt:lpstr>How can I customize reports in BCA?</vt:lpstr>
      <vt:lpstr>USEFUL DEFINITIONS</vt:lpstr>
      <vt:lpstr>How can I save my customized reports in BCA?</vt:lpstr>
      <vt:lpstr>What are some “core reports” I should start with?</vt:lpstr>
      <vt:lpstr>Questions?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Migration to BLUEcloud Analytics</dc:title>
  <dc:creator>Keiley</dc:creator>
  <cp:lastModifiedBy>McGregor, Keiley</cp:lastModifiedBy>
  <cp:revision>1</cp:revision>
  <dcterms:modified xsi:type="dcterms:W3CDTF">2021-12-10T16:01:22Z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0x0101003C113A5D73000842B61253C68B6BCA67</vt:lpwstr>
  </property>
</Properties>
</file>